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86" r:id="rId7"/>
    <p:sldId id="287" r:id="rId8"/>
    <p:sldId id="258" r:id="rId9"/>
    <p:sldId id="278" r:id="rId10"/>
    <p:sldId id="279" r:id="rId11"/>
    <p:sldId id="284" r:id="rId12"/>
    <p:sldId id="272" r:id="rId13"/>
    <p:sldId id="280" r:id="rId14"/>
    <p:sldId id="281" r:id="rId15"/>
    <p:sldId id="282" r:id="rId16"/>
    <p:sldId id="275" r:id="rId17"/>
    <p:sldId id="283" r:id="rId18"/>
    <p:sldId id="288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432"/>
    <a:srgbClr val="A0713D"/>
    <a:srgbClr val="75AE34"/>
    <a:srgbClr val="7E8C22"/>
    <a:srgbClr val="284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218B80-1D69-49F2-9778-446A4214BAE8}" v="57" dt="2020-09-30T19:05:04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58095" autoAdjust="0"/>
  </p:normalViewPr>
  <p:slideViewPr>
    <p:cSldViewPr snapToGrid="0">
      <p:cViewPr varScale="1">
        <p:scale>
          <a:sx n="72" d="100"/>
          <a:sy n="72" d="100"/>
        </p:scale>
        <p:origin x="23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Swaffer" userId="0429bf36-4e8d-4b64-9430-5fd83e2887fe" providerId="ADAL" clId="{55218B80-1D69-49F2-9778-446A4214BAE8}"/>
    <pc:docChg chg="custSel modSld">
      <pc:chgData name="Matt Swaffer" userId="0429bf36-4e8d-4b64-9430-5fd83e2887fe" providerId="ADAL" clId="{55218B80-1D69-49F2-9778-446A4214BAE8}" dt="2020-09-30T19:05:07.590" v="61" actId="20577"/>
      <pc:docMkLst>
        <pc:docMk/>
      </pc:docMkLst>
      <pc:sldChg chg="modSp">
        <pc:chgData name="Matt Swaffer" userId="0429bf36-4e8d-4b64-9430-5fd83e2887fe" providerId="ADAL" clId="{55218B80-1D69-49F2-9778-446A4214BAE8}" dt="2020-09-30T19:05:07.590" v="61" actId="20577"/>
        <pc:sldMkLst>
          <pc:docMk/>
          <pc:sldMk cId="2364110591" sldId="276"/>
        </pc:sldMkLst>
        <pc:spChg chg="mod">
          <ac:chgData name="Matt Swaffer" userId="0429bf36-4e8d-4b64-9430-5fd83e2887fe" providerId="ADAL" clId="{55218B80-1D69-49F2-9778-446A4214BAE8}" dt="2020-09-30T19:05:07.590" v="61" actId="20577"/>
          <ac:spMkLst>
            <pc:docMk/>
            <pc:sldMk cId="2364110591" sldId="276"/>
            <ac:spMk id="3" creationId="{320C59BF-AC7A-4BBC-8DF3-B2F1EC90B9A4}"/>
          </ac:spMkLst>
        </pc:spChg>
      </pc:sldChg>
      <pc:sldChg chg="modSp">
        <pc:chgData name="Matt Swaffer" userId="0429bf36-4e8d-4b64-9430-5fd83e2887fe" providerId="ADAL" clId="{55218B80-1D69-49F2-9778-446A4214BAE8}" dt="2020-09-23T20:38:53.628" v="52" actId="20577"/>
        <pc:sldMkLst>
          <pc:docMk/>
          <pc:sldMk cId="2076268189" sldId="280"/>
        </pc:sldMkLst>
        <pc:graphicFrameChg chg="mod">
          <ac:chgData name="Matt Swaffer" userId="0429bf36-4e8d-4b64-9430-5fd83e2887fe" providerId="ADAL" clId="{55218B80-1D69-49F2-9778-446A4214BAE8}" dt="2020-09-23T20:38:53.628" v="52" actId="20577"/>
          <ac:graphicFrameMkLst>
            <pc:docMk/>
            <pc:sldMk cId="2076268189" sldId="280"/>
            <ac:graphicFrameMk id="4" creationId="{CFD41901-6E37-4330-BAB8-F0EF9EC26686}"/>
          </ac:graphicFrameMkLst>
        </pc:graphicFrameChg>
      </pc:sldChg>
      <pc:sldChg chg="addSp delSp modSp">
        <pc:chgData name="Matt Swaffer" userId="0429bf36-4e8d-4b64-9430-5fd83e2887fe" providerId="ADAL" clId="{55218B80-1D69-49F2-9778-446A4214BAE8}" dt="2020-09-23T20:34:12.283" v="3" actId="478"/>
        <pc:sldMkLst>
          <pc:docMk/>
          <pc:sldMk cId="3541010456" sldId="284"/>
        </pc:sldMkLst>
        <pc:spChg chg="del mod">
          <ac:chgData name="Matt Swaffer" userId="0429bf36-4e8d-4b64-9430-5fd83e2887fe" providerId="ADAL" clId="{55218B80-1D69-49F2-9778-446A4214BAE8}" dt="2020-09-23T20:34:12.283" v="3" actId="478"/>
          <ac:spMkLst>
            <pc:docMk/>
            <pc:sldMk cId="3541010456" sldId="284"/>
            <ac:spMk id="5" creationId="{E4192EDB-CF2F-4790-81EA-FEDBDD80A9D7}"/>
          </ac:spMkLst>
        </pc:spChg>
        <pc:graphicFrameChg chg="add del">
          <ac:chgData name="Matt Swaffer" userId="0429bf36-4e8d-4b64-9430-5fd83e2887fe" providerId="ADAL" clId="{55218B80-1D69-49F2-9778-446A4214BAE8}" dt="2020-09-23T20:34:08.538" v="2" actId="478"/>
          <ac:graphicFrameMkLst>
            <pc:docMk/>
            <pc:sldMk cId="3541010456" sldId="284"/>
            <ac:graphicFrameMk id="4" creationId="{61112E40-CF4D-4BDC-8ADE-370E701E53E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79C9B-0646-4266-8300-E20DF4647AF3}" type="doc">
      <dgm:prSet loTypeId="urn:diagrams.loki3.com/Bracke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978822-1D6C-4B85-9869-AFD2A1A2A7BB}">
      <dgm:prSet phldrT="[Text]"/>
      <dgm:spPr/>
      <dgm:t>
        <a:bodyPr/>
        <a:lstStyle/>
        <a:p>
          <a:r>
            <a:rPr lang="en-US" dirty="0"/>
            <a:t>Motivation and Skills</a:t>
          </a:r>
        </a:p>
      </dgm:t>
    </dgm:pt>
    <dgm:pt modelId="{D9D695AE-1905-4F8F-B45F-55A7FC9D1278}" type="parTrans" cxnId="{599D18E5-2466-4DC5-AB65-AB770E93AE05}">
      <dgm:prSet/>
      <dgm:spPr/>
      <dgm:t>
        <a:bodyPr/>
        <a:lstStyle/>
        <a:p>
          <a:endParaRPr lang="en-US"/>
        </a:p>
      </dgm:t>
    </dgm:pt>
    <dgm:pt modelId="{5E38BB84-9D49-4746-9790-03731297EB92}" type="sibTrans" cxnId="{599D18E5-2466-4DC5-AB65-AB770E93AE05}">
      <dgm:prSet/>
      <dgm:spPr/>
      <dgm:t>
        <a:bodyPr/>
        <a:lstStyle/>
        <a:p>
          <a:endParaRPr lang="en-US"/>
        </a:p>
      </dgm:t>
    </dgm:pt>
    <dgm:pt modelId="{A356FD09-7063-42DF-9EB3-3B670AA7677E}">
      <dgm:prSet phldrT="[Text]"/>
      <dgm:spPr/>
      <dgm:t>
        <a:bodyPr/>
        <a:lstStyle/>
        <a:p>
          <a:r>
            <a:rPr lang="en-US" dirty="0"/>
            <a:t>Achievement motivation</a:t>
          </a:r>
        </a:p>
      </dgm:t>
    </dgm:pt>
    <dgm:pt modelId="{F0B31345-305C-43E6-9968-C14D45EFD19E}" type="parTrans" cxnId="{AF78B110-9246-4CD6-B660-8A4247A488EF}">
      <dgm:prSet/>
      <dgm:spPr/>
      <dgm:t>
        <a:bodyPr/>
        <a:lstStyle/>
        <a:p>
          <a:endParaRPr lang="en-US"/>
        </a:p>
      </dgm:t>
    </dgm:pt>
    <dgm:pt modelId="{CA8952B3-0856-40EF-B910-7AFEF4B4CFA5}" type="sibTrans" cxnId="{AF78B110-9246-4CD6-B660-8A4247A488EF}">
      <dgm:prSet/>
      <dgm:spPr/>
      <dgm:t>
        <a:bodyPr/>
        <a:lstStyle/>
        <a:p>
          <a:endParaRPr lang="en-US"/>
        </a:p>
      </dgm:t>
    </dgm:pt>
    <dgm:pt modelId="{19EF71A8-FB81-410B-AB09-61D959D4A877}">
      <dgm:prSet phldrT="[Text]"/>
      <dgm:spPr/>
      <dgm:t>
        <a:bodyPr/>
        <a:lstStyle/>
        <a:p>
          <a:r>
            <a:rPr lang="en-US" dirty="0"/>
            <a:t>Self-Regulation</a:t>
          </a:r>
        </a:p>
      </dgm:t>
    </dgm:pt>
    <dgm:pt modelId="{B422DBB3-604D-445A-91B4-134A5A6A1597}" type="parTrans" cxnId="{73A24A83-706E-409C-A364-50CB8DD5E22D}">
      <dgm:prSet/>
      <dgm:spPr/>
      <dgm:t>
        <a:bodyPr/>
        <a:lstStyle/>
        <a:p>
          <a:endParaRPr lang="en-US"/>
        </a:p>
      </dgm:t>
    </dgm:pt>
    <dgm:pt modelId="{206F371B-0E76-4CD9-A6DE-81858F4EE4F2}" type="sibTrans" cxnId="{73A24A83-706E-409C-A364-50CB8DD5E22D}">
      <dgm:prSet/>
      <dgm:spPr/>
      <dgm:t>
        <a:bodyPr/>
        <a:lstStyle/>
        <a:p>
          <a:endParaRPr lang="en-US"/>
        </a:p>
      </dgm:t>
    </dgm:pt>
    <dgm:pt modelId="{33F10E45-ABBC-499D-BE67-B4233EA3E8FC}">
      <dgm:prSet phldrT="[Text]"/>
      <dgm:spPr/>
      <dgm:t>
        <a:bodyPr/>
        <a:lstStyle/>
        <a:p>
          <a:r>
            <a:rPr lang="en-US" dirty="0"/>
            <a:t>Academic self-efficacy </a:t>
          </a:r>
        </a:p>
      </dgm:t>
    </dgm:pt>
    <dgm:pt modelId="{AFC74F15-8228-416B-BFE4-D92514E17657}" type="parTrans" cxnId="{62D54E4A-D874-4F8B-B928-FB979AB0874A}">
      <dgm:prSet/>
      <dgm:spPr/>
      <dgm:t>
        <a:bodyPr/>
        <a:lstStyle/>
        <a:p>
          <a:endParaRPr lang="en-US"/>
        </a:p>
      </dgm:t>
    </dgm:pt>
    <dgm:pt modelId="{4D697480-59CB-4A9F-BE4B-D5693A42BBA0}" type="sibTrans" cxnId="{62D54E4A-D874-4F8B-B928-FB979AB0874A}">
      <dgm:prSet/>
      <dgm:spPr/>
      <dgm:t>
        <a:bodyPr/>
        <a:lstStyle/>
        <a:p>
          <a:endParaRPr lang="en-US"/>
        </a:p>
      </dgm:t>
    </dgm:pt>
    <dgm:pt modelId="{E6D60A88-278A-441B-8C27-A50E10D5E640}">
      <dgm:prSet phldrT="[Text]"/>
      <dgm:spPr/>
      <dgm:t>
        <a:bodyPr/>
        <a:lstStyle/>
        <a:p>
          <a:r>
            <a:rPr lang="en-US" dirty="0"/>
            <a:t>Social Engagement</a:t>
          </a:r>
        </a:p>
      </dgm:t>
    </dgm:pt>
    <dgm:pt modelId="{787DFA85-82CF-400B-8B5F-AD29E7D3CDE1}" type="parTrans" cxnId="{86ED3AE2-D5AA-4256-8DBB-845F6DA8B45E}">
      <dgm:prSet/>
      <dgm:spPr/>
      <dgm:t>
        <a:bodyPr/>
        <a:lstStyle/>
        <a:p>
          <a:endParaRPr lang="en-US"/>
        </a:p>
      </dgm:t>
    </dgm:pt>
    <dgm:pt modelId="{79C05B91-14C6-478E-B971-E79F4344822B}" type="sibTrans" cxnId="{86ED3AE2-D5AA-4256-8DBB-845F6DA8B45E}">
      <dgm:prSet/>
      <dgm:spPr/>
      <dgm:t>
        <a:bodyPr/>
        <a:lstStyle/>
        <a:p>
          <a:endParaRPr lang="en-US"/>
        </a:p>
      </dgm:t>
    </dgm:pt>
    <dgm:pt modelId="{88A8F7BE-B061-4051-9F35-629437F0C5B1}">
      <dgm:prSet phldrT="[Text]"/>
      <dgm:spPr/>
      <dgm:t>
        <a:bodyPr/>
        <a:lstStyle/>
        <a:p>
          <a:r>
            <a:rPr lang="en-US" dirty="0"/>
            <a:t>Perceived social support</a:t>
          </a:r>
        </a:p>
      </dgm:t>
    </dgm:pt>
    <dgm:pt modelId="{60C2DAC4-77E0-429C-8D1A-2CA03D2429BA}" type="parTrans" cxnId="{69E78A13-B56F-4B6F-B5E1-1A61C41F4B14}">
      <dgm:prSet/>
      <dgm:spPr/>
      <dgm:t>
        <a:bodyPr/>
        <a:lstStyle/>
        <a:p>
          <a:endParaRPr lang="en-US"/>
        </a:p>
      </dgm:t>
    </dgm:pt>
    <dgm:pt modelId="{60024681-2975-4F24-88EF-915BB78A6CD5}" type="sibTrans" cxnId="{69E78A13-B56F-4B6F-B5E1-1A61C41F4B14}">
      <dgm:prSet/>
      <dgm:spPr/>
      <dgm:t>
        <a:bodyPr/>
        <a:lstStyle/>
        <a:p>
          <a:endParaRPr lang="en-US"/>
        </a:p>
      </dgm:t>
    </dgm:pt>
    <dgm:pt modelId="{01259CC0-62E1-4147-A0EA-34088CF2225C}">
      <dgm:prSet phldrT="[Text]"/>
      <dgm:spPr/>
      <dgm:t>
        <a:bodyPr/>
        <a:lstStyle/>
        <a:p>
          <a:r>
            <a:rPr lang="en-US" dirty="0"/>
            <a:t>Academic goals</a:t>
          </a:r>
        </a:p>
      </dgm:t>
    </dgm:pt>
    <dgm:pt modelId="{1FF6A8D9-67D6-4375-8823-8F30C26088FE}" type="parTrans" cxnId="{A44377A3-8873-41E3-B025-C4E300483A63}">
      <dgm:prSet/>
      <dgm:spPr/>
    </dgm:pt>
    <dgm:pt modelId="{33F08497-CDD3-48AB-82FE-46DAAF1C2500}" type="sibTrans" cxnId="{A44377A3-8873-41E3-B025-C4E300483A63}">
      <dgm:prSet/>
      <dgm:spPr/>
    </dgm:pt>
    <dgm:pt modelId="{2B6B942B-9446-4063-A35E-2E863140AEA3}">
      <dgm:prSet phldrT="[Text]"/>
      <dgm:spPr/>
      <dgm:t>
        <a:bodyPr/>
        <a:lstStyle/>
        <a:p>
          <a:r>
            <a:rPr lang="en-US" dirty="0"/>
            <a:t>Academic skills</a:t>
          </a:r>
        </a:p>
      </dgm:t>
    </dgm:pt>
    <dgm:pt modelId="{EA03714E-8AC8-4632-9F25-60FE0AC665D4}" type="parTrans" cxnId="{056386FA-784D-428C-A127-7572044F734B}">
      <dgm:prSet/>
      <dgm:spPr/>
    </dgm:pt>
    <dgm:pt modelId="{4977111C-060F-4E35-B2D2-CB45C0703045}" type="sibTrans" cxnId="{056386FA-784D-428C-A127-7572044F734B}">
      <dgm:prSet/>
      <dgm:spPr/>
    </dgm:pt>
    <dgm:pt modelId="{76F86DF3-2486-4242-84C1-CF21B442D432}">
      <dgm:prSet phldrT="[Text]"/>
      <dgm:spPr/>
      <dgm:t>
        <a:bodyPr/>
        <a:lstStyle/>
        <a:p>
          <a:r>
            <a:rPr lang="en-US" dirty="0"/>
            <a:t>General self concept</a:t>
          </a:r>
        </a:p>
      </dgm:t>
    </dgm:pt>
    <dgm:pt modelId="{1D053B99-A586-4E23-AA7E-38FAF8AB574C}" type="parTrans" cxnId="{BA1FD425-E29C-4922-9990-FAA6C3FE5D92}">
      <dgm:prSet/>
      <dgm:spPr/>
    </dgm:pt>
    <dgm:pt modelId="{E2CF1472-A5F0-48CB-BB56-8F354AE9C8D2}" type="sibTrans" cxnId="{BA1FD425-E29C-4922-9990-FAA6C3FE5D92}">
      <dgm:prSet/>
      <dgm:spPr/>
    </dgm:pt>
    <dgm:pt modelId="{647756E9-340A-44D8-8DD7-1357B629308F}">
      <dgm:prSet phldrT="[Text]"/>
      <dgm:spPr/>
      <dgm:t>
        <a:bodyPr/>
        <a:lstStyle/>
        <a:p>
          <a:r>
            <a:rPr lang="en-US" dirty="0"/>
            <a:t>Social Involvement</a:t>
          </a:r>
        </a:p>
      </dgm:t>
    </dgm:pt>
    <dgm:pt modelId="{198A260F-F34D-4E23-BD4A-6E52115676A0}" type="parTrans" cxnId="{BDAFBD38-2614-4FF8-A136-2F9176AECCFC}">
      <dgm:prSet/>
      <dgm:spPr/>
    </dgm:pt>
    <dgm:pt modelId="{A36310B7-223B-4369-8F0B-49C6B4F0CC46}" type="sibTrans" cxnId="{BDAFBD38-2614-4FF8-A136-2F9176AECCFC}">
      <dgm:prSet/>
      <dgm:spPr/>
    </dgm:pt>
    <dgm:pt modelId="{19C4CC65-1AA4-403B-9C3F-5DD00835B4DB}">
      <dgm:prSet phldrT="[Text]"/>
      <dgm:spPr/>
      <dgm:t>
        <a:bodyPr/>
        <a:lstStyle/>
        <a:p>
          <a:r>
            <a:rPr lang="en-US" dirty="0"/>
            <a:t>Institutional Commitment</a:t>
          </a:r>
        </a:p>
      </dgm:t>
    </dgm:pt>
    <dgm:pt modelId="{78ADFCC4-289B-49B7-9DC6-0A54DE21EFC0}" type="parTrans" cxnId="{75820E90-C98C-4517-B650-DB6FEF286D36}">
      <dgm:prSet/>
      <dgm:spPr/>
    </dgm:pt>
    <dgm:pt modelId="{5311AF6C-5FED-437E-8E06-D05DFC7997DC}" type="sibTrans" cxnId="{75820E90-C98C-4517-B650-DB6FEF286D36}">
      <dgm:prSet/>
      <dgm:spPr/>
    </dgm:pt>
    <dgm:pt modelId="{7A6CE282-FA40-4914-A393-3FDA63EAAA48}" type="pres">
      <dgm:prSet presAssocID="{2AD79C9B-0646-4266-8300-E20DF4647AF3}" presName="Name0" presStyleCnt="0">
        <dgm:presLayoutVars>
          <dgm:dir/>
          <dgm:animLvl val="lvl"/>
          <dgm:resizeHandles val="exact"/>
        </dgm:presLayoutVars>
      </dgm:prSet>
      <dgm:spPr/>
    </dgm:pt>
    <dgm:pt modelId="{7B64145B-6088-472C-9B04-95B42AD2A76B}" type="pres">
      <dgm:prSet presAssocID="{7C978822-1D6C-4B85-9869-AFD2A1A2A7BB}" presName="linNode" presStyleCnt="0"/>
      <dgm:spPr/>
    </dgm:pt>
    <dgm:pt modelId="{AE9D2D76-A22C-4D95-9644-FCD62745ADBB}" type="pres">
      <dgm:prSet presAssocID="{7C978822-1D6C-4B85-9869-AFD2A1A2A7BB}" presName="parTx" presStyleLbl="revTx" presStyleIdx="0" presStyleCnt="3">
        <dgm:presLayoutVars>
          <dgm:chMax val="1"/>
          <dgm:bulletEnabled val="1"/>
        </dgm:presLayoutVars>
      </dgm:prSet>
      <dgm:spPr/>
    </dgm:pt>
    <dgm:pt modelId="{5DAE64B0-3317-46B7-9E10-1F68A3244ADE}" type="pres">
      <dgm:prSet presAssocID="{7C978822-1D6C-4B85-9869-AFD2A1A2A7BB}" presName="bracket" presStyleLbl="parChTrans1D1" presStyleIdx="0" presStyleCnt="3"/>
      <dgm:spPr/>
    </dgm:pt>
    <dgm:pt modelId="{97BB9295-69AE-444C-A1B0-2A7BABE43958}" type="pres">
      <dgm:prSet presAssocID="{7C978822-1D6C-4B85-9869-AFD2A1A2A7BB}" presName="spH" presStyleCnt="0"/>
      <dgm:spPr/>
    </dgm:pt>
    <dgm:pt modelId="{49B1106D-D9AC-4F88-8B3E-E0C280F2DF40}" type="pres">
      <dgm:prSet presAssocID="{7C978822-1D6C-4B85-9869-AFD2A1A2A7BB}" presName="desTx" presStyleLbl="node1" presStyleIdx="0" presStyleCnt="3">
        <dgm:presLayoutVars>
          <dgm:bulletEnabled val="1"/>
        </dgm:presLayoutVars>
      </dgm:prSet>
      <dgm:spPr/>
    </dgm:pt>
    <dgm:pt modelId="{A81F56C7-912D-4DFC-82BA-F42E47B6A68B}" type="pres">
      <dgm:prSet presAssocID="{5E38BB84-9D49-4746-9790-03731297EB92}" presName="spV" presStyleCnt="0"/>
      <dgm:spPr/>
    </dgm:pt>
    <dgm:pt modelId="{8DFF02B9-811C-4974-B2F7-1D8DADC8D591}" type="pres">
      <dgm:prSet presAssocID="{19EF71A8-FB81-410B-AB09-61D959D4A877}" presName="linNode" presStyleCnt="0"/>
      <dgm:spPr/>
    </dgm:pt>
    <dgm:pt modelId="{F68CFE57-AEBA-4840-BFDC-D6684228C3E2}" type="pres">
      <dgm:prSet presAssocID="{19EF71A8-FB81-410B-AB09-61D959D4A877}" presName="parTx" presStyleLbl="revTx" presStyleIdx="1" presStyleCnt="3">
        <dgm:presLayoutVars>
          <dgm:chMax val="1"/>
          <dgm:bulletEnabled val="1"/>
        </dgm:presLayoutVars>
      </dgm:prSet>
      <dgm:spPr/>
    </dgm:pt>
    <dgm:pt modelId="{66D5439D-91A2-46F6-A222-C6AD31DC5AEB}" type="pres">
      <dgm:prSet presAssocID="{19EF71A8-FB81-410B-AB09-61D959D4A877}" presName="bracket" presStyleLbl="parChTrans1D1" presStyleIdx="1" presStyleCnt="3"/>
      <dgm:spPr/>
    </dgm:pt>
    <dgm:pt modelId="{2058B8C1-58C7-48F0-9313-38628C148625}" type="pres">
      <dgm:prSet presAssocID="{19EF71A8-FB81-410B-AB09-61D959D4A877}" presName="spH" presStyleCnt="0"/>
      <dgm:spPr/>
    </dgm:pt>
    <dgm:pt modelId="{7E74944B-AA11-4BFC-8939-229550D5F473}" type="pres">
      <dgm:prSet presAssocID="{19EF71A8-FB81-410B-AB09-61D959D4A877}" presName="desTx" presStyleLbl="node1" presStyleIdx="1" presStyleCnt="3">
        <dgm:presLayoutVars>
          <dgm:bulletEnabled val="1"/>
        </dgm:presLayoutVars>
      </dgm:prSet>
      <dgm:spPr/>
    </dgm:pt>
    <dgm:pt modelId="{802509B1-71EB-44FA-B47C-AEE728155D92}" type="pres">
      <dgm:prSet presAssocID="{206F371B-0E76-4CD9-A6DE-81858F4EE4F2}" presName="spV" presStyleCnt="0"/>
      <dgm:spPr/>
    </dgm:pt>
    <dgm:pt modelId="{D7390EAE-2E29-4712-94BD-7524527C94FF}" type="pres">
      <dgm:prSet presAssocID="{E6D60A88-278A-441B-8C27-A50E10D5E640}" presName="linNode" presStyleCnt="0"/>
      <dgm:spPr/>
    </dgm:pt>
    <dgm:pt modelId="{D0F4D1ED-712D-4A58-BC69-231C4304ACC9}" type="pres">
      <dgm:prSet presAssocID="{E6D60A88-278A-441B-8C27-A50E10D5E640}" presName="parTx" presStyleLbl="revTx" presStyleIdx="2" presStyleCnt="3">
        <dgm:presLayoutVars>
          <dgm:chMax val="1"/>
          <dgm:bulletEnabled val="1"/>
        </dgm:presLayoutVars>
      </dgm:prSet>
      <dgm:spPr/>
    </dgm:pt>
    <dgm:pt modelId="{4060213C-E5AC-406D-BEDC-17F82A8A12A9}" type="pres">
      <dgm:prSet presAssocID="{E6D60A88-278A-441B-8C27-A50E10D5E640}" presName="bracket" presStyleLbl="parChTrans1D1" presStyleIdx="2" presStyleCnt="3"/>
      <dgm:spPr/>
    </dgm:pt>
    <dgm:pt modelId="{6C11ABA5-7EB0-4054-844D-CC119635D5DF}" type="pres">
      <dgm:prSet presAssocID="{E6D60A88-278A-441B-8C27-A50E10D5E640}" presName="spH" presStyleCnt="0"/>
      <dgm:spPr/>
    </dgm:pt>
    <dgm:pt modelId="{4B7D3801-4E50-47E2-9CBE-4BA64A10F8DE}" type="pres">
      <dgm:prSet presAssocID="{E6D60A88-278A-441B-8C27-A50E10D5E640}" presName="desTx" presStyleLbl="node1" presStyleIdx="2" presStyleCnt="3">
        <dgm:presLayoutVars>
          <dgm:bulletEnabled val="1"/>
        </dgm:presLayoutVars>
      </dgm:prSet>
      <dgm:spPr/>
    </dgm:pt>
  </dgm:ptLst>
  <dgm:cxnLst>
    <dgm:cxn modelId="{AF78B110-9246-4CD6-B660-8A4247A488EF}" srcId="{7C978822-1D6C-4B85-9869-AFD2A1A2A7BB}" destId="{A356FD09-7063-42DF-9EB3-3B670AA7677E}" srcOrd="0" destOrd="0" parTransId="{F0B31345-305C-43E6-9968-C14D45EFD19E}" sibTransId="{CA8952B3-0856-40EF-B910-7AFEF4B4CFA5}"/>
    <dgm:cxn modelId="{69E78A13-B56F-4B6F-B5E1-1A61C41F4B14}" srcId="{E6D60A88-278A-441B-8C27-A50E10D5E640}" destId="{88A8F7BE-B061-4051-9F35-629437F0C5B1}" srcOrd="0" destOrd="0" parTransId="{60C2DAC4-77E0-429C-8D1A-2CA03D2429BA}" sibTransId="{60024681-2975-4F24-88EF-915BB78A6CD5}"/>
    <dgm:cxn modelId="{3AFF0018-755D-4246-894E-CA64603811DB}" type="presOf" srcId="{2B6B942B-9446-4063-A35E-2E863140AEA3}" destId="{49B1106D-D9AC-4F88-8B3E-E0C280F2DF40}" srcOrd="0" destOrd="2" presId="urn:diagrams.loki3.com/BracketList"/>
    <dgm:cxn modelId="{467E8518-E766-4991-9894-7C89A7016A05}" type="presOf" srcId="{7C978822-1D6C-4B85-9869-AFD2A1A2A7BB}" destId="{AE9D2D76-A22C-4D95-9644-FCD62745ADBB}" srcOrd="0" destOrd="0" presId="urn:diagrams.loki3.com/BracketList"/>
    <dgm:cxn modelId="{33AFE324-ADF0-4E7A-9A84-35AD53EE75C7}" type="presOf" srcId="{A356FD09-7063-42DF-9EB3-3B670AA7677E}" destId="{49B1106D-D9AC-4F88-8B3E-E0C280F2DF40}" srcOrd="0" destOrd="0" presId="urn:diagrams.loki3.com/BracketList"/>
    <dgm:cxn modelId="{BA1FD425-E29C-4922-9990-FAA6C3FE5D92}" srcId="{19EF71A8-FB81-410B-AB09-61D959D4A877}" destId="{76F86DF3-2486-4242-84C1-CF21B442D432}" srcOrd="1" destOrd="0" parTransId="{1D053B99-A586-4E23-AA7E-38FAF8AB574C}" sibTransId="{E2CF1472-A5F0-48CB-BB56-8F354AE9C8D2}"/>
    <dgm:cxn modelId="{1325AD35-20A9-4D61-89C5-59B46303FB7D}" type="presOf" srcId="{647756E9-340A-44D8-8DD7-1357B629308F}" destId="{4B7D3801-4E50-47E2-9CBE-4BA64A10F8DE}" srcOrd="0" destOrd="1" presId="urn:diagrams.loki3.com/BracketList"/>
    <dgm:cxn modelId="{BDAFBD38-2614-4FF8-A136-2F9176AECCFC}" srcId="{E6D60A88-278A-441B-8C27-A50E10D5E640}" destId="{647756E9-340A-44D8-8DD7-1357B629308F}" srcOrd="1" destOrd="0" parTransId="{198A260F-F34D-4E23-BD4A-6E52115676A0}" sibTransId="{A36310B7-223B-4369-8F0B-49C6B4F0CC46}"/>
    <dgm:cxn modelId="{F86E6D40-76AF-4D2F-A4B7-EF308801F96D}" type="presOf" srcId="{76F86DF3-2486-4242-84C1-CF21B442D432}" destId="{7E74944B-AA11-4BFC-8939-229550D5F473}" srcOrd="0" destOrd="1" presId="urn:diagrams.loki3.com/BracketList"/>
    <dgm:cxn modelId="{7D0A0663-89BD-400A-BED9-C190166ED603}" type="presOf" srcId="{19C4CC65-1AA4-403B-9C3F-5DD00835B4DB}" destId="{4B7D3801-4E50-47E2-9CBE-4BA64A10F8DE}" srcOrd="0" destOrd="2" presId="urn:diagrams.loki3.com/BracketList"/>
    <dgm:cxn modelId="{BB990245-05B7-4B9E-9BB9-7B6CE5AB7A52}" type="presOf" srcId="{01259CC0-62E1-4147-A0EA-34088CF2225C}" destId="{49B1106D-D9AC-4F88-8B3E-E0C280F2DF40}" srcOrd="0" destOrd="1" presId="urn:diagrams.loki3.com/BracketList"/>
    <dgm:cxn modelId="{62D54E4A-D874-4F8B-B928-FB979AB0874A}" srcId="{19EF71A8-FB81-410B-AB09-61D959D4A877}" destId="{33F10E45-ABBC-499D-BE67-B4233EA3E8FC}" srcOrd="0" destOrd="0" parTransId="{AFC74F15-8228-416B-BFE4-D92514E17657}" sibTransId="{4D697480-59CB-4A9F-BE4B-D5693A42BBA0}"/>
    <dgm:cxn modelId="{3BB11859-772F-4BAD-A14E-5D8568276542}" type="presOf" srcId="{E6D60A88-278A-441B-8C27-A50E10D5E640}" destId="{D0F4D1ED-712D-4A58-BC69-231C4304ACC9}" srcOrd="0" destOrd="0" presId="urn:diagrams.loki3.com/BracketList"/>
    <dgm:cxn modelId="{73A24A83-706E-409C-A364-50CB8DD5E22D}" srcId="{2AD79C9B-0646-4266-8300-E20DF4647AF3}" destId="{19EF71A8-FB81-410B-AB09-61D959D4A877}" srcOrd="1" destOrd="0" parTransId="{B422DBB3-604D-445A-91B4-134A5A6A1597}" sibTransId="{206F371B-0E76-4CD9-A6DE-81858F4EE4F2}"/>
    <dgm:cxn modelId="{75820E90-C98C-4517-B650-DB6FEF286D36}" srcId="{E6D60A88-278A-441B-8C27-A50E10D5E640}" destId="{19C4CC65-1AA4-403B-9C3F-5DD00835B4DB}" srcOrd="2" destOrd="0" parTransId="{78ADFCC4-289B-49B7-9DC6-0A54DE21EFC0}" sibTransId="{5311AF6C-5FED-437E-8E06-D05DFC7997DC}"/>
    <dgm:cxn modelId="{A44377A3-8873-41E3-B025-C4E300483A63}" srcId="{7C978822-1D6C-4B85-9869-AFD2A1A2A7BB}" destId="{01259CC0-62E1-4147-A0EA-34088CF2225C}" srcOrd="1" destOrd="0" parTransId="{1FF6A8D9-67D6-4375-8823-8F30C26088FE}" sibTransId="{33F08497-CDD3-48AB-82FE-46DAAF1C2500}"/>
    <dgm:cxn modelId="{652EE3B5-F0CC-4252-BC11-1A8B2F4754A7}" type="presOf" srcId="{19EF71A8-FB81-410B-AB09-61D959D4A877}" destId="{F68CFE57-AEBA-4840-BFDC-D6684228C3E2}" srcOrd="0" destOrd="0" presId="urn:diagrams.loki3.com/BracketList"/>
    <dgm:cxn modelId="{E5EA8DBE-9D8C-4FE3-8885-C6797E80297D}" type="presOf" srcId="{88A8F7BE-B061-4051-9F35-629437F0C5B1}" destId="{4B7D3801-4E50-47E2-9CBE-4BA64A10F8DE}" srcOrd="0" destOrd="0" presId="urn:diagrams.loki3.com/BracketList"/>
    <dgm:cxn modelId="{5C46CFC5-B620-4791-BC76-94014ACF99C4}" type="presOf" srcId="{33F10E45-ABBC-499D-BE67-B4233EA3E8FC}" destId="{7E74944B-AA11-4BFC-8939-229550D5F473}" srcOrd="0" destOrd="0" presId="urn:diagrams.loki3.com/BracketList"/>
    <dgm:cxn modelId="{AC068DC6-0FE8-4345-AE94-F78B80CC844F}" type="presOf" srcId="{2AD79C9B-0646-4266-8300-E20DF4647AF3}" destId="{7A6CE282-FA40-4914-A393-3FDA63EAAA48}" srcOrd="0" destOrd="0" presId="urn:diagrams.loki3.com/BracketList"/>
    <dgm:cxn modelId="{86ED3AE2-D5AA-4256-8DBB-845F6DA8B45E}" srcId="{2AD79C9B-0646-4266-8300-E20DF4647AF3}" destId="{E6D60A88-278A-441B-8C27-A50E10D5E640}" srcOrd="2" destOrd="0" parTransId="{787DFA85-82CF-400B-8B5F-AD29E7D3CDE1}" sibTransId="{79C05B91-14C6-478E-B971-E79F4344822B}"/>
    <dgm:cxn modelId="{599D18E5-2466-4DC5-AB65-AB770E93AE05}" srcId="{2AD79C9B-0646-4266-8300-E20DF4647AF3}" destId="{7C978822-1D6C-4B85-9869-AFD2A1A2A7BB}" srcOrd="0" destOrd="0" parTransId="{D9D695AE-1905-4F8F-B45F-55A7FC9D1278}" sibTransId="{5E38BB84-9D49-4746-9790-03731297EB92}"/>
    <dgm:cxn modelId="{056386FA-784D-428C-A127-7572044F734B}" srcId="{7C978822-1D6C-4B85-9869-AFD2A1A2A7BB}" destId="{2B6B942B-9446-4063-A35E-2E863140AEA3}" srcOrd="2" destOrd="0" parTransId="{EA03714E-8AC8-4632-9F25-60FE0AC665D4}" sibTransId="{4977111C-060F-4E35-B2D2-CB45C0703045}"/>
    <dgm:cxn modelId="{FF8EFB4D-4599-4E90-BD00-5F1B498B531F}" type="presParOf" srcId="{7A6CE282-FA40-4914-A393-3FDA63EAAA48}" destId="{7B64145B-6088-472C-9B04-95B42AD2A76B}" srcOrd="0" destOrd="0" presId="urn:diagrams.loki3.com/BracketList"/>
    <dgm:cxn modelId="{2A98B9C1-0723-464D-9816-EF3B322FB218}" type="presParOf" srcId="{7B64145B-6088-472C-9B04-95B42AD2A76B}" destId="{AE9D2D76-A22C-4D95-9644-FCD62745ADBB}" srcOrd="0" destOrd="0" presId="urn:diagrams.loki3.com/BracketList"/>
    <dgm:cxn modelId="{7665A04B-4170-4FC8-91FA-707DD2BABFBB}" type="presParOf" srcId="{7B64145B-6088-472C-9B04-95B42AD2A76B}" destId="{5DAE64B0-3317-46B7-9E10-1F68A3244ADE}" srcOrd="1" destOrd="0" presId="urn:diagrams.loki3.com/BracketList"/>
    <dgm:cxn modelId="{86B76E3A-A3F3-4F15-8B9C-1BD8E2DE3400}" type="presParOf" srcId="{7B64145B-6088-472C-9B04-95B42AD2A76B}" destId="{97BB9295-69AE-444C-A1B0-2A7BABE43958}" srcOrd="2" destOrd="0" presId="urn:diagrams.loki3.com/BracketList"/>
    <dgm:cxn modelId="{114806AB-A837-4600-ADB7-1A8126BDEFC9}" type="presParOf" srcId="{7B64145B-6088-472C-9B04-95B42AD2A76B}" destId="{49B1106D-D9AC-4F88-8B3E-E0C280F2DF40}" srcOrd="3" destOrd="0" presId="urn:diagrams.loki3.com/BracketList"/>
    <dgm:cxn modelId="{5C3AEE1C-87C6-49AC-BBCC-011CA910CE95}" type="presParOf" srcId="{7A6CE282-FA40-4914-A393-3FDA63EAAA48}" destId="{A81F56C7-912D-4DFC-82BA-F42E47B6A68B}" srcOrd="1" destOrd="0" presId="urn:diagrams.loki3.com/BracketList"/>
    <dgm:cxn modelId="{FEFA1E5A-EAE1-4B02-8D37-144BEDFDDB85}" type="presParOf" srcId="{7A6CE282-FA40-4914-A393-3FDA63EAAA48}" destId="{8DFF02B9-811C-4974-B2F7-1D8DADC8D591}" srcOrd="2" destOrd="0" presId="urn:diagrams.loki3.com/BracketList"/>
    <dgm:cxn modelId="{5C227C91-9F38-4346-ADDE-92CB4090C891}" type="presParOf" srcId="{8DFF02B9-811C-4974-B2F7-1D8DADC8D591}" destId="{F68CFE57-AEBA-4840-BFDC-D6684228C3E2}" srcOrd="0" destOrd="0" presId="urn:diagrams.loki3.com/BracketList"/>
    <dgm:cxn modelId="{CA0A8D14-5010-4CD2-96D2-61B6FD0F6751}" type="presParOf" srcId="{8DFF02B9-811C-4974-B2F7-1D8DADC8D591}" destId="{66D5439D-91A2-46F6-A222-C6AD31DC5AEB}" srcOrd="1" destOrd="0" presId="urn:diagrams.loki3.com/BracketList"/>
    <dgm:cxn modelId="{66DAA6D5-D6B4-4A3D-A584-EBD794DAC364}" type="presParOf" srcId="{8DFF02B9-811C-4974-B2F7-1D8DADC8D591}" destId="{2058B8C1-58C7-48F0-9313-38628C148625}" srcOrd="2" destOrd="0" presId="urn:diagrams.loki3.com/BracketList"/>
    <dgm:cxn modelId="{610CC92A-AEE9-41B6-B735-0B7F542A0A99}" type="presParOf" srcId="{8DFF02B9-811C-4974-B2F7-1D8DADC8D591}" destId="{7E74944B-AA11-4BFC-8939-229550D5F473}" srcOrd="3" destOrd="0" presId="urn:diagrams.loki3.com/BracketList"/>
    <dgm:cxn modelId="{F06DA0CB-6A8A-4501-A795-B9615ABFD9AD}" type="presParOf" srcId="{7A6CE282-FA40-4914-A393-3FDA63EAAA48}" destId="{802509B1-71EB-44FA-B47C-AEE728155D92}" srcOrd="3" destOrd="0" presId="urn:diagrams.loki3.com/BracketList"/>
    <dgm:cxn modelId="{143E70C1-A7F9-4D86-A324-C846027A87C4}" type="presParOf" srcId="{7A6CE282-FA40-4914-A393-3FDA63EAAA48}" destId="{D7390EAE-2E29-4712-94BD-7524527C94FF}" srcOrd="4" destOrd="0" presId="urn:diagrams.loki3.com/BracketList"/>
    <dgm:cxn modelId="{18B50175-8A31-4818-A6D9-8F3A1D106646}" type="presParOf" srcId="{D7390EAE-2E29-4712-94BD-7524527C94FF}" destId="{D0F4D1ED-712D-4A58-BC69-231C4304ACC9}" srcOrd="0" destOrd="0" presId="urn:diagrams.loki3.com/BracketList"/>
    <dgm:cxn modelId="{87407867-DC18-439C-8059-3A6FB7A83EC9}" type="presParOf" srcId="{D7390EAE-2E29-4712-94BD-7524527C94FF}" destId="{4060213C-E5AC-406D-BEDC-17F82A8A12A9}" srcOrd="1" destOrd="0" presId="urn:diagrams.loki3.com/BracketList"/>
    <dgm:cxn modelId="{63FF4D29-D65E-4714-9EF6-8996CF0EBBAE}" type="presParOf" srcId="{D7390EAE-2E29-4712-94BD-7524527C94FF}" destId="{6C11ABA5-7EB0-4054-844D-CC119635D5DF}" srcOrd="2" destOrd="0" presId="urn:diagrams.loki3.com/BracketList"/>
    <dgm:cxn modelId="{7616217F-14DF-413E-962D-26824ABC9F21}" type="presParOf" srcId="{D7390EAE-2E29-4712-94BD-7524527C94FF}" destId="{4B7D3801-4E50-47E2-9CBE-4BA64A10F8D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D79C9B-0646-4266-8300-E20DF4647AF3}" type="doc">
      <dgm:prSet loTypeId="urn:diagrams.loki3.com/Bracke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978822-1D6C-4B85-9869-AFD2A1A2A7BB}">
      <dgm:prSet phldrT="[Text]"/>
      <dgm:spPr/>
      <dgm:t>
        <a:bodyPr/>
        <a:lstStyle/>
        <a:p>
          <a:r>
            <a:rPr lang="en-US" dirty="0"/>
            <a:t>Motivation and Skills</a:t>
          </a:r>
        </a:p>
      </dgm:t>
    </dgm:pt>
    <dgm:pt modelId="{D9D695AE-1905-4F8F-B45F-55A7FC9D1278}" type="parTrans" cxnId="{599D18E5-2466-4DC5-AB65-AB770E93AE05}">
      <dgm:prSet/>
      <dgm:spPr/>
      <dgm:t>
        <a:bodyPr/>
        <a:lstStyle/>
        <a:p>
          <a:endParaRPr lang="en-US"/>
        </a:p>
      </dgm:t>
    </dgm:pt>
    <dgm:pt modelId="{5E38BB84-9D49-4746-9790-03731297EB92}" type="sibTrans" cxnId="{599D18E5-2466-4DC5-AB65-AB770E93AE05}">
      <dgm:prSet/>
      <dgm:spPr/>
      <dgm:t>
        <a:bodyPr/>
        <a:lstStyle/>
        <a:p>
          <a:endParaRPr lang="en-US"/>
        </a:p>
      </dgm:t>
    </dgm:pt>
    <dgm:pt modelId="{A356FD09-7063-42DF-9EB3-3B670AA7677E}">
      <dgm:prSet phldrT="[Text]"/>
      <dgm:spPr/>
      <dgm:t>
        <a:bodyPr/>
        <a:lstStyle/>
        <a:p>
          <a:r>
            <a:rPr lang="en-US" dirty="0"/>
            <a:t>Achievement motivation</a:t>
          </a:r>
        </a:p>
      </dgm:t>
    </dgm:pt>
    <dgm:pt modelId="{F0B31345-305C-43E6-9968-C14D45EFD19E}" type="parTrans" cxnId="{AF78B110-9246-4CD6-B660-8A4247A488EF}">
      <dgm:prSet/>
      <dgm:spPr/>
      <dgm:t>
        <a:bodyPr/>
        <a:lstStyle/>
        <a:p>
          <a:endParaRPr lang="en-US"/>
        </a:p>
      </dgm:t>
    </dgm:pt>
    <dgm:pt modelId="{CA8952B3-0856-40EF-B910-7AFEF4B4CFA5}" type="sibTrans" cxnId="{AF78B110-9246-4CD6-B660-8A4247A488EF}">
      <dgm:prSet/>
      <dgm:spPr/>
      <dgm:t>
        <a:bodyPr/>
        <a:lstStyle/>
        <a:p>
          <a:endParaRPr lang="en-US"/>
        </a:p>
      </dgm:t>
    </dgm:pt>
    <dgm:pt modelId="{19EF71A8-FB81-410B-AB09-61D959D4A877}">
      <dgm:prSet phldrT="[Text]"/>
      <dgm:spPr/>
      <dgm:t>
        <a:bodyPr/>
        <a:lstStyle/>
        <a:p>
          <a:r>
            <a:rPr lang="en-US" dirty="0"/>
            <a:t>Self-Regulation</a:t>
          </a:r>
        </a:p>
      </dgm:t>
    </dgm:pt>
    <dgm:pt modelId="{B422DBB3-604D-445A-91B4-134A5A6A1597}" type="parTrans" cxnId="{73A24A83-706E-409C-A364-50CB8DD5E22D}">
      <dgm:prSet/>
      <dgm:spPr/>
      <dgm:t>
        <a:bodyPr/>
        <a:lstStyle/>
        <a:p>
          <a:endParaRPr lang="en-US"/>
        </a:p>
      </dgm:t>
    </dgm:pt>
    <dgm:pt modelId="{206F371B-0E76-4CD9-A6DE-81858F4EE4F2}" type="sibTrans" cxnId="{73A24A83-706E-409C-A364-50CB8DD5E22D}">
      <dgm:prSet/>
      <dgm:spPr/>
      <dgm:t>
        <a:bodyPr/>
        <a:lstStyle/>
        <a:p>
          <a:endParaRPr lang="en-US"/>
        </a:p>
      </dgm:t>
    </dgm:pt>
    <dgm:pt modelId="{33F10E45-ABBC-499D-BE67-B4233EA3E8FC}">
      <dgm:prSet phldrT="[Text]"/>
      <dgm:spPr/>
      <dgm:t>
        <a:bodyPr/>
        <a:lstStyle/>
        <a:p>
          <a:r>
            <a:rPr lang="en-US" dirty="0"/>
            <a:t>Academic self-efficacy </a:t>
          </a:r>
        </a:p>
      </dgm:t>
    </dgm:pt>
    <dgm:pt modelId="{AFC74F15-8228-416B-BFE4-D92514E17657}" type="parTrans" cxnId="{62D54E4A-D874-4F8B-B928-FB979AB0874A}">
      <dgm:prSet/>
      <dgm:spPr/>
      <dgm:t>
        <a:bodyPr/>
        <a:lstStyle/>
        <a:p>
          <a:endParaRPr lang="en-US"/>
        </a:p>
      </dgm:t>
    </dgm:pt>
    <dgm:pt modelId="{4D697480-59CB-4A9F-BE4B-D5693A42BBA0}" type="sibTrans" cxnId="{62D54E4A-D874-4F8B-B928-FB979AB0874A}">
      <dgm:prSet/>
      <dgm:spPr/>
      <dgm:t>
        <a:bodyPr/>
        <a:lstStyle/>
        <a:p>
          <a:endParaRPr lang="en-US"/>
        </a:p>
      </dgm:t>
    </dgm:pt>
    <dgm:pt modelId="{E6D60A88-278A-441B-8C27-A50E10D5E640}">
      <dgm:prSet phldrT="[Text]"/>
      <dgm:spPr/>
      <dgm:t>
        <a:bodyPr/>
        <a:lstStyle/>
        <a:p>
          <a:r>
            <a:rPr lang="en-US" dirty="0"/>
            <a:t>Social Engagement</a:t>
          </a:r>
        </a:p>
      </dgm:t>
    </dgm:pt>
    <dgm:pt modelId="{787DFA85-82CF-400B-8B5F-AD29E7D3CDE1}" type="parTrans" cxnId="{86ED3AE2-D5AA-4256-8DBB-845F6DA8B45E}">
      <dgm:prSet/>
      <dgm:spPr/>
      <dgm:t>
        <a:bodyPr/>
        <a:lstStyle/>
        <a:p>
          <a:endParaRPr lang="en-US"/>
        </a:p>
      </dgm:t>
    </dgm:pt>
    <dgm:pt modelId="{79C05B91-14C6-478E-B971-E79F4344822B}" type="sibTrans" cxnId="{86ED3AE2-D5AA-4256-8DBB-845F6DA8B45E}">
      <dgm:prSet/>
      <dgm:spPr/>
      <dgm:t>
        <a:bodyPr/>
        <a:lstStyle/>
        <a:p>
          <a:endParaRPr lang="en-US"/>
        </a:p>
      </dgm:t>
    </dgm:pt>
    <dgm:pt modelId="{88A8F7BE-B061-4051-9F35-629437F0C5B1}">
      <dgm:prSet phldrT="[Text]"/>
      <dgm:spPr/>
      <dgm:t>
        <a:bodyPr/>
        <a:lstStyle/>
        <a:p>
          <a:r>
            <a:rPr lang="en-US" dirty="0"/>
            <a:t>Perceived social support</a:t>
          </a:r>
        </a:p>
      </dgm:t>
    </dgm:pt>
    <dgm:pt modelId="{60C2DAC4-77E0-429C-8D1A-2CA03D2429BA}" type="parTrans" cxnId="{69E78A13-B56F-4B6F-B5E1-1A61C41F4B14}">
      <dgm:prSet/>
      <dgm:spPr/>
      <dgm:t>
        <a:bodyPr/>
        <a:lstStyle/>
        <a:p>
          <a:endParaRPr lang="en-US"/>
        </a:p>
      </dgm:t>
    </dgm:pt>
    <dgm:pt modelId="{60024681-2975-4F24-88EF-915BB78A6CD5}" type="sibTrans" cxnId="{69E78A13-B56F-4B6F-B5E1-1A61C41F4B14}">
      <dgm:prSet/>
      <dgm:spPr/>
      <dgm:t>
        <a:bodyPr/>
        <a:lstStyle/>
        <a:p>
          <a:endParaRPr lang="en-US"/>
        </a:p>
      </dgm:t>
    </dgm:pt>
    <dgm:pt modelId="{01259CC0-62E1-4147-A0EA-34088CF2225C}">
      <dgm:prSet phldrT="[Text]"/>
      <dgm:spPr/>
      <dgm:t>
        <a:bodyPr/>
        <a:lstStyle/>
        <a:p>
          <a:r>
            <a:rPr lang="en-US" dirty="0"/>
            <a:t>Academic goals</a:t>
          </a:r>
        </a:p>
      </dgm:t>
    </dgm:pt>
    <dgm:pt modelId="{1FF6A8D9-67D6-4375-8823-8F30C26088FE}" type="parTrans" cxnId="{A44377A3-8873-41E3-B025-C4E300483A63}">
      <dgm:prSet/>
      <dgm:spPr/>
      <dgm:t>
        <a:bodyPr/>
        <a:lstStyle/>
        <a:p>
          <a:endParaRPr lang="en-US"/>
        </a:p>
      </dgm:t>
    </dgm:pt>
    <dgm:pt modelId="{33F08497-CDD3-48AB-82FE-46DAAF1C2500}" type="sibTrans" cxnId="{A44377A3-8873-41E3-B025-C4E300483A63}">
      <dgm:prSet/>
      <dgm:spPr/>
      <dgm:t>
        <a:bodyPr/>
        <a:lstStyle/>
        <a:p>
          <a:endParaRPr lang="en-US"/>
        </a:p>
      </dgm:t>
    </dgm:pt>
    <dgm:pt modelId="{2B6B942B-9446-4063-A35E-2E863140AEA3}">
      <dgm:prSet phldrT="[Text]"/>
      <dgm:spPr/>
      <dgm:t>
        <a:bodyPr/>
        <a:lstStyle/>
        <a:p>
          <a:r>
            <a:rPr lang="en-US" dirty="0"/>
            <a:t>Academic skills</a:t>
          </a:r>
        </a:p>
      </dgm:t>
    </dgm:pt>
    <dgm:pt modelId="{EA03714E-8AC8-4632-9F25-60FE0AC665D4}" type="parTrans" cxnId="{056386FA-784D-428C-A127-7572044F734B}">
      <dgm:prSet/>
      <dgm:spPr/>
      <dgm:t>
        <a:bodyPr/>
        <a:lstStyle/>
        <a:p>
          <a:endParaRPr lang="en-US"/>
        </a:p>
      </dgm:t>
    </dgm:pt>
    <dgm:pt modelId="{4977111C-060F-4E35-B2D2-CB45C0703045}" type="sibTrans" cxnId="{056386FA-784D-428C-A127-7572044F734B}">
      <dgm:prSet/>
      <dgm:spPr/>
      <dgm:t>
        <a:bodyPr/>
        <a:lstStyle/>
        <a:p>
          <a:endParaRPr lang="en-US"/>
        </a:p>
      </dgm:t>
    </dgm:pt>
    <dgm:pt modelId="{7A6CE282-FA40-4914-A393-3FDA63EAAA48}" type="pres">
      <dgm:prSet presAssocID="{2AD79C9B-0646-4266-8300-E20DF4647AF3}" presName="Name0" presStyleCnt="0">
        <dgm:presLayoutVars>
          <dgm:dir/>
          <dgm:animLvl val="lvl"/>
          <dgm:resizeHandles val="exact"/>
        </dgm:presLayoutVars>
      </dgm:prSet>
      <dgm:spPr/>
    </dgm:pt>
    <dgm:pt modelId="{7B64145B-6088-472C-9B04-95B42AD2A76B}" type="pres">
      <dgm:prSet presAssocID="{7C978822-1D6C-4B85-9869-AFD2A1A2A7BB}" presName="linNode" presStyleCnt="0"/>
      <dgm:spPr/>
    </dgm:pt>
    <dgm:pt modelId="{AE9D2D76-A22C-4D95-9644-FCD62745ADBB}" type="pres">
      <dgm:prSet presAssocID="{7C978822-1D6C-4B85-9869-AFD2A1A2A7BB}" presName="parTx" presStyleLbl="revTx" presStyleIdx="0" presStyleCnt="3">
        <dgm:presLayoutVars>
          <dgm:chMax val="1"/>
          <dgm:bulletEnabled val="1"/>
        </dgm:presLayoutVars>
      </dgm:prSet>
      <dgm:spPr/>
    </dgm:pt>
    <dgm:pt modelId="{5DAE64B0-3317-46B7-9E10-1F68A3244ADE}" type="pres">
      <dgm:prSet presAssocID="{7C978822-1D6C-4B85-9869-AFD2A1A2A7BB}" presName="bracket" presStyleLbl="parChTrans1D1" presStyleIdx="0" presStyleCnt="3"/>
      <dgm:spPr/>
    </dgm:pt>
    <dgm:pt modelId="{97BB9295-69AE-444C-A1B0-2A7BABE43958}" type="pres">
      <dgm:prSet presAssocID="{7C978822-1D6C-4B85-9869-AFD2A1A2A7BB}" presName="spH" presStyleCnt="0"/>
      <dgm:spPr/>
    </dgm:pt>
    <dgm:pt modelId="{49B1106D-D9AC-4F88-8B3E-E0C280F2DF40}" type="pres">
      <dgm:prSet presAssocID="{7C978822-1D6C-4B85-9869-AFD2A1A2A7BB}" presName="desTx" presStyleLbl="node1" presStyleIdx="0" presStyleCnt="3">
        <dgm:presLayoutVars>
          <dgm:bulletEnabled val="1"/>
        </dgm:presLayoutVars>
      </dgm:prSet>
      <dgm:spPr/>
    </dgm:pt>
    <dgm:pt modelId="{A81F56C7-912D-4DFC-82BA-F42E47B6A68B}" type="pres">
      <dgm:prSet presAssocID="{5E38BB84-9D49-4746-9790-03731297EB92}" presName="spV" presStyleCnt="0"/>
      <dgm:spPr/>
    </dgm:pt>
    <dgm:pt modelId="{8DFF02B9-811C-4974-B2F7-1D8DADC8D591}" type="pres">
      <dgm:prSet presAssocID="{19EF71A8-FB81-410B-AB09-61D959D4A877}" presName="linNode" presStyleCnt="0"/>
      <dgm:spPr/>
    </dgm:pt>
    <dgm:pt modelId="{F68CFE57-AEBA-4840-BFDC-D6684228C3E2}" type="pres">
      <dgm:prSet presAssocID="{19EF71A8-FB81-410B-AB09-61D959D4A877}" presName="parTx" presStyleLbl="revTx" presStyleIdx="1" presStyleCnt="3">
        <dgm:presLayoutVars>
          <dgm:chMax val="1"/>
          <dgm:bulletEnabled val="1"/>
        </dgm:presLayoutVars>
      </dgm:prSet>
      <dgm:spPr/>
    </dgm:pt>
    <dgm:pt modelId="{66D5439D-91A2-46F6-A222-C6AD31DC5AEB}" type="pres">
      <dgm:prSet presAssocID="{19EF71A8-FB81-410B-AB09-61D959D4A877}" presName="bracket" presStyleLbl="parChTrans1D1" presStyleIdx="1" presStyleCnt="3"/>
      <dgm:spPr/>
    </dgm:pt>
    <dgm:pt modelId="{2058B8C1-58C7-48F0-9313-38628C148625}" type="pres">
      <dgm:prSet presAssocID="{19EF71A8-FB81-410B-AB09-61D959D4A877}" presName="spH" presStyleCnt="0"/>
      <dgm:spPr/>
    </dgm:pt>
    <dgm:pt modelId="{7E74944B-AA11-4BFC-8939-229550D5F473}" type="pres">
      <dgm:prSet presAssocID="{19EF71A8-FB81-410B-AB09-61D959D4A877}" presName="desTx" presStyleLbl="node1" presStyleIdx="1" presStyleCnt="3">
        <dgm:presLayoutVars>
          <dgm:bulletEnabled val="1"/>
        </dgm:presLayoutVars>
      </dgm:prSet>
      <dgm:spPr/>
    </dgm:pt>
    <dgm:pt modelId="{802509B1-71EB-44FA-B47C-AEE728155D92}" type="pres">
      <dgm:prSet presAssocID="{206F371B-0E76-4CD9-A6DE-81858F4EE4F2}" presName="spV" presStyleCnt="0"/>
      <dgm:spPr/>
    </dgm:pt>
    <dgm:pt modelId="{D7390EAE-2E29-4712-94BD-7524527C94FF}" type="pres">
      <dgm:prSet presAssocID="{E6D60A88-278A-441B-8C27-A50E10D5E640}" presName="linNode" presStyleCnt="0"/>
      <dgm:spPr/>
    </dgm:pt>
    <dgm:pt modelId="{D0F4D1ED-712D-4A58-BC69-231C4304ACC9}" type="pres">
      <dgm:prSet presAssocID="{E6D60A88-278A-441B-8C27-A50E10D5E640}" presName="parTx" presStyleLbl="revTx" presStyleIdx="2" presStyleCnt="3">
        <dgm:presLayoutVars>
          <dgm:chMax val="1"/>
          <dgm:bulletEnabled val="1"/>
        </dgm:presLayoutVars>
      </dgm:prSet>
      <dgm:spPr/>
    </dgm:pt>
    <dgm:pt modelId="{4060213C-E5AC-406D-BEDC-17F82A8A12A9}" type="pres">
      <dgm:prSet presAssocID="{E6D60A88-278A-441B-8C27-A50E10D5E640}" presName="bracket" presStyleLbl="parChTrans1D1" presStyleIdx="2" presStyleCnt="3"/>
      <dgm:spPr/>
    </dgm:pt>
    <dgm:pt modelId="{6C11ABA5-7EB0-4054-844D-CC119635D5DF}" type="pres">
      <dgm:prSet presAssocID="{E6D60A88-278A-441B-8C27-A50E10D5E640}" presName="spH" presStyleCnt="0"/>
      <dgm:spPr/>
    </dgm:pt>
    <dgm:pt modelId="{4B7D3801-4E50-47E2-9CBE-4BA64A10F8DE}" type="pres">
      <dgm:prSet presAssocID="{E6D60A88-278A-441B-8C27-A50E10D5E640}" presName="desTx" presStyleLbl="node1" presStyleIdx="2" presStyleCnt="3">
        <dgm:presLayoutVars>
          <dgm:bulletEnabled val="1"/>
        </dgm:presLayoutVars>
      </dgm:prSet>
      <dgm:spPr/>
    </dgm:pt>
  </dgm:ptLst>
  <dgm:cxnLst>
    <dgm:cxn modelId="{AF78B110-9246-4CD6-B660-8A4247A488EF}" srcId="{7C978822-1D6C-4B85-9869-AFD2A1A2A7BB}" destId="{A356FD09-7063-42DF-9EB3-3B670AA7677E}" srcOrd="0" destOrd="0" parTransId="{F0B31345-305C-43E6-9968-C14D45EFD19E}" sibTransId="{CA8952B3-0856-40EF-B910-7AFEF4B4CFA5}"/>
    <dgm:cxn modelId="{69E78A13-B56F-4B6F-B5E1-1A61C41F4B14}" srcId="{E6D60A88-278A-441B-8C27-A50E10D5E640}" destId="{88A8F7BE-B061-4051-9F35-629437F0C5B1}" srcOrd="0" destOrd="0" parTransId="{60C2DAC4-77E0-429C-8D1A-2CA03D2429BA}" sibTransId="{60024681-2975-4F24-88EF-915BB78A6CD5}"/>
    <dgm:cxn modelId="{3AFF0018-755D-4246-894E-CA64603811DB}" type="presOf" srcId="{2B6B942B-9446-4063-A35E-2E863140AEA3}" destId="{49B1106D-D9AC-4F88-8B3E-E0C280F2DF40}" srcOrd="0" destOrd="2" presId="urn:diagrams.loki3.com/BracketList"/>
    <dgm:cxn modelId="{467E8518-E766-4991-9894-7C89A7016A05}" type="presOf" srcId="{7C978822-1D6C-4B85-9869-AFD2A1A2A7BB}" destId="{AE9D2D76-A22C-4D95-9644-FCD62745ADBB}" srcOrd="0" destOrd="0" presId="urn:diagrams.loki3.com/BracketList"/>
    <dgm:cxn modelId="{33AFE324-ADF0-4E7A-9A84-35AD53EE75C7}" type="presOf" srcId="{A356FD09-7063-42DF-9EB3-3B670AA7677E}" destId="{49B1106D-D9AC-4F88-8B3E-E0C280F2DF40}" srcOrd="0" destOrd="0" presId="urn:diagrams.loki3.com/BracketList"/>
    <dgm:cxn modelId="{BB990245-05B7-4B9E-9BB9-7B6CE5AB7A52}" type="presOf" srcId="{01259CC0-62E1-4147-A0EA-34088CF2225C}" destId="{49B1106D-D9AC-4F88-8B3E-E0C280F2DF40}" srcOrd="0" destOrd="1" presId="urn:diagrams.loki3.com/BracketList"/>
    <dgm:cxn modelId="{62D54E4A-D874-4F8B-B928-FB979AB0874A}" srcId="{19EF71A8-FB81-410B-AB09-61D959D4A877}" destId="{33F10E45-ABBC-499D-BE67-B4233EA3E8FC}" srcOrd="0" destOrd="0" parTransId="{AFC74F15-8228-416B-BFE4-D92514E17657}" sibTransId="{4D697480-59CB-4A9F-BE4B-D5693A42BBA0}"/>
    <dgm:cxn modelId="{3BB11859-772F-4BAD-A14E-5D8568276542}" type="presOf" srcId="{E6D60A88-278A-441B-8C27-A50E10D5E640}" destId="{D0F4D1ED-712D-4A58-BC69-231C4304ACC9}" srcOrd="0" destOrd="0" presId="urn:diagrams.loki3.com/BracketList"/>
    <dgm:cxn modelId="{73A24A83-706E-409C-A364-50CB8DD5E22D}" srcId="{2AD79C9B-0646-4266-8300-E20DF4647AF3}" destId="{19EF71A8-FB81-410B-AB09-61D959D4A877}" srcOrd="1" destOrd="0" parTransId="{B422DBB3-604D-445A-91B4-134A5A6A1597}" sibTransId="{206F371B-0E76-4CD9-A6DE-81858F4EE4F2}"/>
    <dgm:cxn modelId="{A44377A3-8873-41E3-B025-C4E300483A63}" srcId="{7C978822-1D6C-4B85-9869-AFD2A1A2A7BB}" destId="{01259CC0-62E1-4147-A0EA-34088CF2225C}" srcOrd="1" destOrd="0" parTransId="{1FF6A8D9-67D6-4375-8823-8F30C26088FE}" sibTransId="{33F08497-CDD3-48AB-82FE-46DAAF1C2500}"/>
    <dgm:cxn modelId="{652EE3B5-F0CC-4252-BC11-1A8B2F4754A7}" type="presOf" srcId="{19EF71A8-FB81-410B-AB09-61D959D4A877}" destId="{F68CFE57-AEBA-4840-BFDC-D6684228C3E2}" srcOrd="0" destOrd="0" presId="urn:diagrams.loki3.com/BracketList"/>
    <dgm:cxn modelId="{E5EA8DBE-9D8C-4FE3-8885-C6797E80297D}" type="presOf" srcId="{88A8F7BE-B061-4051-9F35-629437F0C5B1}" destId="{4B7D3801-4E50-47E2-9CBE-4BA64A10F8DE}" srcOrd="0" destOrd="0" presId="urn:diagrams.loki3.com/BracketList"/>
    <dgm:cxn modelId="{5C46CFC5-B620-4791-BC76-94014ACF99C4}" type="presOf" srcId="{33F10E45-ABBC-499D-BE67-B4233EA3E8FC}" destId="{7E74944B-AA11-4BFC-8939-229550D5F473}" srcOrd="0" destOrd="0" presId="urn:diagrams.loki3.com/BracketList"/>
    <dgm:cxn modelId="{AC068DC6-0FE8-4345-AE94-F78B80CC844F}" type="presOf" srcId="{2AD79C9B-0646-4266-8300-E20DF4647AF3}" destId="{7A6CE282-FA40-4914-A393-3FDA63EAAA48}" srcOrd="0" destOrd="0" presId="urn:diagrams.loki3.com/BracketList"/>
    <dgm:cxn modelId="{86ED3AE2-D5AA-4256-8DBB-845F6DA8B45E}" srcId="{2AD79C9B-0646-4266-8300-E20DF4647AF3}" destId="{E6D60A88-278A-441B-8C27-A50E10D5E640}" srcOrd="2" destOrd="0" parTransId="{787DFA85-82CF-400B-8B5F-AD29E7D3CDE1}" sibTransId="{79C05B91-14C6-478E-B971-E79F4344822B}"/>
    <dgm:cxn modelId="{599D18E5-2466-4DC5-AB65-AB770E93AE05}" srcId="{2AD79C9B-0646-4266-8300-E20DF4647AF3}" destId="{7C978822-1D6C-4B85-9869-AFD2A1A2A7BB}" srcOrd="0" destOrd="0" parTransId="{D9D695AE-1905-4F8F-B45F-55A7FC9D1278}" sibTransId="{5E38BB84-9D49-4746-9790-03731297EB92}"/>
    <dgm:cxn modelId="{056386FA-784D-428C-A127-7572044F734B}" srcId="{7C978822-1D6C-4B85-9869-AFD2A1A2A7BB}" destId="{2B6B942B-9446-4063-A35E-2E863140AEA3}" srcOrd="2" destOrd="0" parTransId="{EA03714E-8AC8-4632-9F25-60FE0AC665D4}" sibTransId="{4977111C-060F-4E35-B2D2-CB45C0703045}"/>
    <dgm:cxn modelId="{FF8EFB4D-4599-4E90-BD00-5F1B498B531F}" type="presParOf" srcId="{7A6CE282-FA40-4914-A393-3FDA63EAAA48}" destId="{7B64145B-6088-472C-9B04-95B42AD2A76B}" srcOrd="0" destOrd="0" presId="urn:diagrams.loki3.com/BracketList"/>
    <dgm:cxn modelId="{2A98B9C1-0723-464D-9816-EF3B322FB218}" type="presParOf" srcId="{7B64145B-6088-472C-9B04-95B42AD2A76B}" destId="{AE9D2D76-A22C-4D95-9644-FCD62745ADBB}" srcOrd="0" destOrd="0" presId="urn:diagrams.loki3.com/BracketList"/>
    <dgm:cxn modelId="{7665A04B-4170-4FC8-91FA-707DD2BABFBB}" type="presParOf" srcId="{7B64145B-6088-472C-9B04-95B42AD2A76B}" destId="{5DAE64B0-3317-46B7-9E10-1F68A3244ADE}" srcOrd="1" destOrd="0" presId="urn:diagrams.loki3.com/BracketList"/>
    <dgm:cxn modelId="{86B76E3A-A3F3-4F15-8B9C-1BD8E2DE3400}" type="presParOf" srcId="{7B64145B-6088-472C-9B04-95B42AD2A76B}" destId="{97BB9295-69AE-444C-A1B0-2A7BABE43958}" srcOrd="2" destOrd="0" presId="urn:diagrams.loki3.com/BracketList"/>
    <dgm:cxn modelId="{114806AB-A837-4600-ADB7-1A8126BDEFC9}" type="presParOf" srcId="{7B64145B-6088-472C-9B04-95B42AD2A76B}" destId="{49B1106D-D9AC-4F88-8B3E-E0C280F2DF40}" srcOrd="3" destOrd="0" presId="urn:diagrams.loki3.com/BracketList"/>
    <dgm:cxn modelId="{5C3AEE1C-87C6-49AC-BBCC-011CA910CE95}" type="presParOf" srcId="{7A6CE282-FA40-4914-A393-3FDA63EAAA48}" destId="{A81F56C7-912D-4DFC-82BA-F42E47B6A68B}" srcOrd="1" destOrd="0" presId="urn:diagrams.loki3.com/BracketList"/>
    <dgm:cxn modelId="{FEFA1E5A-EAE1-4B02-8D37-144BEDFDDB85}" type="presParOf" srcId="{7A6CE282-FA40-4914-A393-3FDA63EAAA48}" destId="{8DFF02B9-811C-4974-B2F7-1D8DADC8D591}" srcOrd="2" destOrd="0" presId="urn:diagrams.loki3.com/BracketList"/>
    <dgm:cxn modelId="{5C227C91-9F38-4346-ADDE-92CB4090C891}" type="presParOf" srcId="{8DFF02B9-811C-4974-B2F7-1D8DADC8D591}" destId="{F68CFE57-AEBA-4840-BFDC-D6684228C3E2}" srcOrd="0" destOrd="0" presId="urn:diagrams.loki3.com/BracketList"/>
    <dgm:cxn modelId="{CA0A8D14-5010-4CD2-96D2-61B6FD0F6751}" type="presParOf" srcId="{8DFF02B9-811C-4974-B2F7-1D8DADC8D591}" destId="{66D5439D-91A2-46F6-A222-C6AD31DC5AEB}" srcOrd="1" destOrd="0" presId="urn:diagrams.loki3.com/BracketList"/>
    <dgm:cxn modelId="{66DAA6D5-D6B4-4A3D-A584-EBD794DAC364}" type="presParOf" srcId="{8DFF02B9-811C-4974-B2F7-1D8DADC8D591}" destId="{2058B8C1-58C7-48F0-9313-38628C148625}" srcOrd="2" destOrd="0" presId="urn:diagrams.loki3.com/BracketList"/>
    <dgm:cxn modelId="{610CC92A-AEE9-41B6-B735-0B7F542A0A99}" type="presParOf" srcId="{8DFF02B9-811C-4974-B2F7-1D8DADC8D591}" destId="{7E74944B-AA11-4BFC-8939-229550D5F473}" srcOrd="3" destOrd="0" presId="urn:diagrams.loki3.com/BracketList"/>
    <dgm:cxn modelId="{F06DA0CB-6A8A-4501-A795-B9615ABFD9AD}" type="presParOf" srcId="{7A6CE282-FA40-4914-A393-3FDA63EAAA48}" destId="{802509B1-71EB-44FA-B47C-AEE728155D92}" srcOrd="3" destOrd="0" presId="urn:diagrams.loki3.com/BracketList"/>
    <dgm:cxn modelId="{143E70C1-A7F9-4D86-A324-C846027A87C4}" type="presParOf" srcId="{7A6CE282-FA40-4914-A393-3FDA63EAAA48}" destId="{D7390EAE-2E29-4712-94BD-7524527C94FF}" srcOrd="4" destOrd="0" presId="urn:diagrams.loki3.com/BracketList"/>
    <dgm:cxn modelId="{18B50175-8A31-4818-A6D9-8F3A1D106646}" type="presParOf" srcId="{D7390EAE-2E29-4712-94BD-7524527C94FF}" destId="{D0F4D1ED-712D-4A58-BC69-231C4304ACC9}" srcOrd="0" destOrd="0" presId="urn:diagrams.loki3.com/BracketList"/>
    <dgm:cxn modelId="{87407867-DC18-439C-8059-3A6FB7A83EC9}" type="presParOf" srcId="{D7390EAE-2E29-4712-94BD-7524527C94FF}" destId="{4060213C-E5AC-406D-BEDC-17F82A8A12A9}" srcOrd="1" destOrd="0" presId="urn:diagrams.loki3.com/BracketList"/>
    <dgm:cxn modelId="{63FF4D29-D65E-4714-9EF6-8996CF0EBBAE}" type="presParOf" srcId="{D7390EAE-2E29-4712-94BD-7524527C94FF}" destId="{6C11ABA5-7EB0-4054-844D-CC119635D5DF}" srcOrd="2" destOrd="0" presId="urn:diagrams.loki3.com/BracketList"/>
    <dgm:cxn modelId="{7616217F-14DF-413E-962D-26824ABC9F21}" type="presParOf" srcId="{D7390EAE-2E29-4712-94BD-7524527C94FF}" destId="{4B7D3801-4E50-47E2-9CBE-4BA64A10F8D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D79C9B-0646-4266-8300-E20DF4647AF3}" type="doc">
      <dgm:prSet loTypeId="urn:diagrams.loki3.com/Bracke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978822-1D6C-4B85-9869-AFD2A1A2A7BB}">
      <dgm:prSet phldrT="[Text]"/>
      <dgm:spPr/>
      <dgm:t>
        <a:bodyPr/>
        <a:lstStyle/>
        <a:p>
          <a:r>
            <a:rPr lang="en-US" dirty="0"/>
            <a:t>Drop Withdrawal Reasons</a:t>
          </a:r>
        </a:p>
      </dgm:t>
    </dgm:pt>
    <dgm:pt modelId="{D9D695AE-1905-4F8F-B45F-55A7FC9D1278}" type="parTrans" cxnId="{599D18E5-2466-4DC5-AB65-AB770E93AE05}">
      <dgm:prSet/>
      <dgm:spPr/>
      <dgm:t>
        <a:bodyPr/>
        <a:lstStyle/>
        <a:p>
          <a:endParaRPr lang="en-US"/>
        </a:p>
      </dgm:t>
    </dgm:pt>
    <dgm:pt modelId="{5E38BB84-9D49-4746-9790-03731297EB92}" type="sibTrans" cxnId="{599D18E5-2466-4DC5-AB65-AB770E93AE05}">
      <dgm:prSet/>
      <dgm:spPr/>
      <dgm:t>
        <a:bodyPr/>
        <a:lstStyle/>
        <a:p>
          <a:endParaRPr lang="en-US"/>
        </a:p>
      </dgm:t>
    </dgm:pt>
    <dgm:pt modelId="{A356FD09-7063-42DF-9EB3-3B670AA7677E}">
      <dgm:prSet phldrT="[Text]"/>
      <dgm:spPr/>
      <dgm:t>
        <a:bodyPr/>
        <a:lstStyle/>
        <a:p>
          <a:r>
            <a:rPr lang="en-US" dirty="0"/>
            <a:t>Gathered from CWC reports</a:t>
          </a:r>
        </a:p>
      </dgm:t>
    </dgm:pt>
    <dgm:pt modelId="{F0B31345-305C-43E6-9968-C14D45EFD19E}" type="parTrans" cxnId="{AF78B110-9246-4CD6-B660-8A4247A488EF}">
      <dgm:prSet/>
      <dgm:spPr/>
      <dgm:t>
        <a:bodyPr/>
        <a:lstStyle/>
        <a:p>
          <a:endParaRPr lang="en-US"/>
        </a:p>
      </dgm:t>
    </dgm:pt>
    <dgm:pt modelId="{CA8952B3-0856-40EF-B910-7AFEF4B4CFA5}" type="sibTrans" cxnId="{AF78B110-9246-4CD6-B660-8A4247A488EF}">
      <dgm:prSet/>
      <dgm:spPr/>
      <dgm:t>
        <a:bodyPr/>
        <a:lstStyle/>
        <a:p>
          <a:endParaRPr lang="en-US"/>
        </a:p>
      </dgm:t>
    </dgm:pt>
    <dgm:pt modelId="{19EF71A8-FB81-410B-AB09-61D959D4A877}">
      <dgm:prSet phldrT="[Text]"/>
      <dgm:spPr/>
      <dgm:t>
        <a:bodyPr/>
        <a:lstStyle/>
        <a:p>
          <a:r>
            <a:rPr lang="en-US" dirty="0"/>
            <a:t>COVID-19</a:t>
          </a:r>
        </a:p>
      </dgm:t>
    </dgm:pt>
    <dgm:pt modelId="{B422DBB3-604D-445A-91B4-134A5A6A1597}" type="parTrans" cxnId="{73A24A83-706E-409C-A364-50CB8DD5E22D}">
      <dgm:prSet/>
      <dgm:spPr/>
      <dgm:t>
        <a:bodyPr/>
        <a:lstStyle/>
        <a:p>
          <a:endParaRPr lang="en-US"/>
        </a:p>
      </dgm:t>
    </dgm:pt>
    <dgm:pt modelId="{206F371B-0E76-4CD9-A6DE-81858F4EE4F2}" type="sibTrans" cxnId="{73A24A83-706E-409C-A364-50CB8DD5E22D}">
      <dgm:prSet/>
      <dgm:spPr/>
      <dgm:t>
        <a:bodyPr/>
        <a:lstStyle/>
        <a:p>
          <a:endParaRPr lang="en-US"/>
        </a:p>
      </dgm:t>
    </dgm:pt>
    <dgm:pt modelId="{33F10E45-ABBC-499D-BE67-B4233EA3E8FC}">
      <dgm:prSet phldrT="[Text]"/>
      <dgm:spPr/>
      <dgm:t>
        <a:bodyPr/>
        <a:lstStyle/>
        <a:p>
          <a:r>
            <a:rPr lang="en-US" dirty="0"/>
            <a:t>Specific issues for CWC students</a:t>
          </a:r>
        </a:p>
      </dgm:t>
    </dgm:pt>
    <dgm:pt modelId="{AFC74F15-8228-416B-BFE4-D92514E17657}" type="parTrans" cxnId="{62D54E4A-D874-4F8B-B928-FB979AB0874A}">
      <dgm:prSet/>
      <dgm:spPr/>
      <dgm:t>
        <a:bodyPr/>
        <a:lstStyle/>
        <a:p>
          <a:endParaRPr lang="en-US"/>
        </a:p>
      </dgm:t>
    </dgm:pt>
    <dgm:pt modelId="{4D697480-59CB-4A9F-BE4B-D5693A42BBA0}" type="sibTrans" cxnId="{62D54E4A-D874-4F8B-B928-FB979AB0874A}">
      <dgm:prSet/>
      <dgm:spPr/>
      <dgm:t>
        <a:bodyPr/>
        <a:lstStyle/>
        <a:p>
          <a:endParaRPr lang="en-US"/>
        </a:p>
      </dgm:t>
    </dgm:pt>
    <dgm:pt modelId="{7A6CE282-FA40-4914-A393-3FDA63EAAA48}" type="pres">
      <dgm:prSet presAssocID="{2AD79C9B-0646-4266-8300-E20DF4647AF3}" presName="Name0" presStyleCnt="0">
        <dgm:presLayoutVars>
          <dgm:dir/>
          <dgm:animLvl val="lvl"/>
          <dgm:resizeHandles val="exact"/>
        </dgm:presLayoutVars>
      </dgm:prSet>
      <dgm:spPr/>
    </dgm:pt>
    <dgm:pt modelId="{7B64145B-6088-472C-9B04-95B42AD2A76B}" type="pres">
      <dgm:prSet presAssocID="{7C978822-1D6C-4B85-9869-AFD2A1A2A7BB}" presName="linNode" presStyleCnt="0"/>
      <dgm:spPr/>
    </dgm:pt>
    <dgm:pt modelId="{AE9D2D76-A22C-4D95-9644-FCD62745ADBB}" type="pres">
      <dgm:prSet presAssocID="{7C978822-1D6C-4B85-9869-AFD2A1A2A7BB}" presName="parTx" presStyleLbl="revTx" presStyleIdx="0" presStyleCnt="2">
        <dgm:presLayoutVars>
          <dgm:chMax val="1"/>
          <dgm:bulletEnabled val="1"/>
        </dgm:presLayoutVars>
      </dgm:prSet>
      <dgm:spPr/>
    </dgm:pt>
    <dgm:pt modelId="{5DAE64B0-3317-46B7-9E10-1F68A3244ADE}" type="pres">
      <dgm:prSet presAssocID="{7C978822-1D6C-4B85-9869-AFD2A1A2A7BB}" presName="bracket" presStyleLbl="parChTrans1D1" presStyleIdx="0" presStyleCnt="2"/>
      <dgm:spPr/>
    </dgm:pt>
    <dgm:pt modelId="{97BB9295-69AE-444C-A1B0-2A7BABE43958}" type="pres">
      <dgm:prSet presAssocID="{7C978822-1D6C-4B85-9869-AFD2A1A2A7BB}" presName="spH" presStyleCnt="0"/>
      <dgm:spPr/>
    </dgm:pt>
    <dgm:pt modelId="{49B1106D-D9AC-4F88-8B3E-E0C280F2DF40}" type="pres">
      <dgm:prSet presAssocID="{7C978822-1D6C-4B85-9869-AFD2A1A2A7BB}" presName="desTx" presStyleLbl="node1" presStyleIdx="0" presStyleCnt="2" custLinFactNeighborX="0">
        <dgm:presLayoutVars>
          <dgm:bulletEnabled val="1"/>
        </dgm:presLayoutVars>
      </dgm:prSet>
      <dgm:spPr/>
    </dgm:pt>
    <dgm:pt modelId="{A81F56C7-912D-4DFC-82BA-F42E47B6A68B}" type="pres">
      <dgm:prSet presAssocID="{5E38BB84-9D49-4746-9790-03731297EB92}" presName="spV" presStyleCnt="0"/>
      <dgm:spPr/>
    </dgm:pt>
    <dgm:pt modelId="{8DFF02B9-811C-4974-B2F7-1D8DADC8D591}" type="pres">
      <dgm:prSet presAssocID="{19EF71A8-FB81-410B-AB09-61D959D4A877}" presName="linNode" presStyleCnt="0"/>
      <dgm:spPr/>
    </dgm:pt>
    <dgm:pt modelId="{F68CFE57-AEBA-4840-BFDC-D6684228C3E2}" type="pres">
      <dgm:prSet presAssocID="{19EF71A8-FB81-410B-AB09-61D959D4A877}" presName="parTx" presStyleLbl="revTx" presStyleIdx="1" presStyleCnt="2">
        <dgm:presLayoutVars>
          <dgm:chMax val="1"/>
          <dgm:bulletEnabled val="1"/>
        </dgm:presLayoutVars>
      </dgm:prSet>
      <dgm:spPr/>
    </dgm:pt>
    <dgm:pt modelId="{66D5439D-91A2-46F6-A222-C6AD31DC5AEB}" type="pres">
      <dgm:prSet presAssocID="{19EF71A8-FB81-410B-AB09-61D959D4A877}" presName="bracket" presStyleLbl="parChTrans1D1" presStyleIdx="1" presStyleCnt="2"/>
      <dgm:spPr/>
    </dgm:pt>
    <dgm:pt modelId="{2058B8C1-58C7-48F0-9313-38628C148625}" type="pres">
      <dgm:prSet presAssocID="{19EF71A8-FB81-410B-AB09-61D959D4A877}" presName="spH" presStyleCnt="0"/>
      <dgm:spPr/>
    </dgm:pt>
    <dgm:pt modelId="{7E74944B-AA11-4BFC-8939-229550D5F473}" type="pres">
      <dgm:prSet presAssocID="{19EF71A8-FB81-410B-AB09-61D959D4A877}" presName="desTx" presStyleLbl="node1" presStyleIdx="1" presStyleCnt="2">
        <dgm:presLayoutVars>
          <dgm:bulletEnabled val="1"/>
        </dgm:presLayoutVars>
      </dgm:prSet>
      <dgm:spPr/>
    </dgm:pt>
  </dgm:ptLst>
  <dgm:cxnLst>
    <dgm:cxn modelId="{AF78B110-9246-4CD6-B660-8A4247A488EF}" srcId="{7C978822-1D6C-4B85-9869-AFD2A1A2A7BB}" destId="{A356FD09-7063-42DF-9EB3-3B670AA7677E}" srcOrd="0" destOrd="0" parTransId="{F0B31345-305C-43E6-9968-C14D45EFD19E}" sibTransId="{CA8952B3-0856-40EF-B910-7AFEF4B4CFA5}"/>
    <dgm:cxn modelId="{467E8518-E766-4991-9894-7C89A7016A05}" type="presOf" srcId="{7C978822-1D6C-4B85-9869-AFD2A1A2A7BB}" destId="{AE9D2D76-A22C-4D95-9644-FCD62745ADBB}" srcOrd="0" destOrd="0" presId="urn:diagrams.loki3.com/BracketList"/>
    <dgm:cxn modelId="{33AFE324-ADF0-4E7A-9A84-35AD53EE75C7}" type="presOf" srcId="{A356FD09-7063-42DF-9EB3-3B670AA7677E}" destId="{49B1106D-D9AC-4F88-8B3E-E0C280F2DF40}" srcOrd="0" destOrd="0" presId="urn:diagrams.loki3.com/BracketList"/>
    <dgm:cxn modelId="{62D54E4A-D874-4F8B-B928-FB979AB0874A}" srcId="{19EF71A8-FB81-410B-AB09-61D959D4A877}" destId="{33F10E45-ABBC-499D-BE67-B4233EA3E8FC}" srcOrd="0" destOrd="0" parTransId="{AFC74F15-8228-416B-BFE4-D92514E17657}" sibTransId="{4D697480-59CB-4A9F-BE4B-D5693A42BBA0}"/>
    <dgm:cxn modelId="{73A24A83-706E-409C-A364-50CB8DD5E22D}" srcId="{2AD79C9B-0646-4266-8300-E20DF4647AF3}" destId="{19EF71A8-FB81-410B-AB09-61D959D4A877}" srcOrd="1" destOrd="0" parTransId="{B422DBB3-604D-445A-91B4-134A5A6A1597}" sibTransId="{206F371B-0E76-4CD9-A6DE-81858F4EE4F2}"/>
    <dgm:cxn modelId="{652EE3B5-F0CC-4252-BC11-1A8B2F4754A7}" type="presOf" srcId="{19EF71A8-FB81-410B-AB09-61D959D4A877}" destId="{F68CFE57-AEBA-4840-BFDC-D6684228C3E2}" srcOrd="0" destOrd="0" presId="urn:diagrams.loki3.com/BracketList"/>
    <dgm:cxn modelId="{5C46CFC5-B620-4791-BC76-94014ACF99C4}" type="presOf" srcId="{33F10E45-ABBC-499D-BE67-B4233EA3E8FC}" destId="{7E74944B-AA11-4BFC-8939-229550D5F473}" srcOrd="0" destOrd="0" presId="urn:diagrams.loki3.com/BracketList"/>
    <dgm:cxn modelId="{AC068DC6-0FE8-4345-AE94-F78B80CC844F}" type="presOf" srcId="{2AD79C9B-0646-4266-8300-E20DF4647AF3}" destId="{7A6CE282-FA40-4914-A393-3FDA63EAAA48}" srcOrd="0" destOrd="0" presId="urn:diagrams.loki3.com/BracketList"/>
    <dgm:cxn modelId="{599D18E5-2466-4DC5-AB65-AB770E93AE05}" srcId="{2AD79C9B-0646-4266-8300-E20DF4647AF3}" destId="{7C978822-1D6C-4B85-9869-AFD2A1A2A7BB}" srcOrd="0" destOrd="0" parTransId="{D9D695AE-1905-4F8F-B45F-55A7FC9D1278}" sibTransId="{5E38BB84-9D49-4746-9790-03731297EB92}"/>
    <dgm:cxn modelId="{FF8EFB4D-4599-4E90-BD00-5F1B498B531F}" type="presParOf" srcId="{7A6CE282-FA40-4914-A393-3FDA63EAAA48}" destId="{7B64145B-6088-472C-9B04-95B42AD2A76B}" srcOrd="0" destOrd="0" presId="urn:diagrams.loki3.com/BracketList"/>
    <dgm:cxn modelId="{2A98B9C1-0723-464D-9816-EF3B322FB218}" type="presParOf" srcId="{7B64145B-6088-472C-9B04-95B42AD2A76B}" destId="{AE9D2D76-A22C-4D95-9644-FCD62745ADBB}" srcOrd="0" destOrd="0" presId="urn:diagrams.loki3.com/BracketList"/>
    <dgm:cxn modelId="{7665A04B-4170-4FC8-91FA-707DD2BABFBB}" type="presParOf" srcId="{7B64145B-6088-472C-9B04-95B42AD2A76B}" destId="{5DAE64B0-3317-46B7-9E10-1F68A3244ADE}" srcOrd="1" destOrd="0" presId="urn:diagrams.loki3.com/BracketList"/>
    <dgm:cxn modelId="{86B76E3A-A3F3-4F15-8B9C-1BD8E2DE3400}" type="presParOf" srcId="{7B64145B-6088-472C-9B04-95B42AD2A76B}" destId="{97BB9295-69AE-444C-A1B0-2A7BABE43958}" srcOrd="2" destOrd="0" presId="urn:diagrams.loki3.com/BracketList"/>
    <dgm:cxn modelId="{114806AB-A837-4600-ADB7-1A8126BDEFC9}" type="presParOf" srcId="{7B64145B-6088-472C-9B04-95B42AD2A76B}" destId="{49B1106D-D9AC-4F88-8B3E-E0C280F2DF40}" srcOrd="3" destOrd="0" presId="urn:diagrams.loki3.com/BracketList"/>
    <dgm:cxn modelId="{5C3AEE1C-87C6-49AC-BBCC-011CA910CE95}" type="presParOf" srcId="{7A6CE282-FA40-4914-A393-3FDA63EAAA48}" destId="{A81F56C7-912D-4DFC-82BA-F42E47B6A68B}" srcOrd="1" destOrd="0" presId="urn:diagrams.loki3.com/BracketList"/>
    <dgm:cxn modelId="{FEFA1E5A-EAE1-4B02-8D37-144BEDFDDB85}" type="presParOf" srcId="{7A6CE282-FA40-4914-A393-3FDA63EAAA48}" destId="{8DFF02B9-811C-4974-B2F7-1D8DADC8D591}" srcOrd="2" destOrd="0" presId="urn:diagrams.loki3.com/BracketList"/>
    <dgm:cxn modelId="{5C227C91-9F38-4346-ADDE-92CB4090C891}" type="presParOf" srcId="{8DFF02B9-811C-4974-B2F7-1D8DADC8D591}" destId="{F68CFE57-AEBA-4840-BFDC-D6684228C3E2}" srcOrd="0" destOrd="0" presId="urn:diagrams.loki3.com/BracketList"/>
    <dgm:cxn modelId="{CA0A8D14-5010-4CD2-96D2-61B6FD0F6751}" type="presParOf" srcId="{8DFF02B9-811C-4974-B2F7-1D8DADC8D591}" destId="{66D5439D-91A2-46F6-A222-C6AD31DC5AEB}" srcOrd="1" destOrd="0" presId="urn:diagrams.loki3.com/BracketList"/>
    <dgm:cxn modelId="{66DAA6D5-D6B4-4A3D-A584-EBD794DAC364}" type="presParOf" srcId="{8DFF02B9-811C-4974-B2F7-1D8DADC8D591}" destId="{2058B8C1-58C7-48F0-9313-38628C148625}" srcOrd="2" destOrd="0" presId="urn:diagrams.loki3.com/BracketList"/>
    <dgm:cxn modelId="{610CC92A-AEE9-41B6-B735-0B7F542A0A99}" type="presParOf" srcId="{8DFF02B9-811C-4974-B2F7-1D8DADC8D591}" destId="{7E74944B-AA11-4BFC-8939-229550D5F47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EC26B3-A7E6-4DB1-A90C-23A6BA03A3EA}" type="doc">
      <dgm:prSet loTypeId="urn:microsoft.com/office/officeart/2005/8/layout/hierarchy4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D813B6A-26C1-4689-AE41-BFEAAE6245B8}">
      <dgm:prSet phldrT="[Text]"/>
      <dgm:spPr/>
      <dgm:t>
        <a:bodyPr/>
        <a:lstStyle/>
        <a:p>
          <a:r>
            <a:rPr lang="en-US" dirty="0"/>
            <a:t>Motivational &amp; Skills</a:t>
          </a:r>
        </a:p>
      </dgm:t>
    </dgm:pt>
    <dgm:pt modelId="{2E86B25A-6B6A-45A1-9A18-7DC0586945FE}" type="parTrans" cxnId="{89B1FA05-D3E4-4E92-94CB-AD8CCC4C0DC7}">
      <dgm:prSet/>
      <dgm:spPr/>
      <dgm:t>
        <a:bodyPr/>
        <a:lstStyle/>
        <a:p>
          <a:endParaRPr lang="en-US"/>
        </a:p>
      </dgm:t>
    </dgm:pt>
    <dgm:pt modelId="{C64F958C-C68D-4BEA-8FE7-0FB4465900BB}" type="sibTrans" cxnId="{89B1FA05-D3E4-4E92-94CB-AD8CCC4C0DC7}">
      <dgm:prSet/>
      <dgm:spPr/>
      <dgm:t>
        <a:bodyPr/>
        <a:lstStyle/>
        <a:p>
          <a:endParaRPr lang="en-US"/>
        </a:p>
      </dgm:t>
    </dgm:pt>
    <dgm:pt modelId="{5BBE8C5A-6E38-4E1B-8A6C-D30E7FB4E671}">
      <dgm:prSet phldrT="[Text]"/>
      <dgm:spPr/>
      <dgm:t>
        <a:bodyPr/>
        <a:lstStyle/>
        <a:p>
          <a:r>
            <a:rPr lang="en-US" dirty="0"/>
            <a:t>Academic goals</a:t>
          </a:r>
        </a:p>
      </dgm:t>
    </dgm:pt>
    <dgm:pt modelId="{DC7E575B-46D5-415A-AD8D-C9113C44F2E9}" type="parTrans" cxnId="{1EDC18F2-D9D6-448B-9CD1-545C7C3DEB3D}">
      <dgm:prSet/>
      <dgm:spPr/>
      <dgm:t>
        <a:bodyPr/>
        <a:lstStyle/>
        <a:p>
          <a:endParaRPr lang="en-US"/>
        </a:p>
      </dgm:t>
    </dgm:pt>
    <dgm:pt modelId="{A562D840-8E7A-46E7-89A8-84D1EEA97F52}" type="sibTrans" cxnId="{1EDC18F2-D9D6-448B-9CD1-545C7C3DEB3D}">
      <dgm:prSet/>
      <dgm:spPr/>
      <dgm:t>
        <a:bodyPr/>
        <a:lstStyle/>
        <a:p>
          <a:endParaRPr lang="en-US"/>
        </a:p>
      </dgm:t>
    </dgm:pt>
    <dgm:pt modelId="{1712AA17-4316-4DF2-A374-EB6AC7C978CF}">
      <dgm:prSet phldrT="[Text]"/>
      <dgm:spPr/>
      <dgm:t>
        <a:bodyPr/>
        <a:lstStyle/>
        <a:p>
          <a:r>
            <a:rPr lang="en-US" dirty="0"/>
            <a:t>Academic skills</a:t>
          </a:r>
        </a:p>
      </dgm:t>
    </dgm:pt>
    <dgm:pt modelId="{BAD7187A-6D88-4B39-82B4-5019120D35D7}" type="parTrans" cxnId="{CAEB5A38-B5EE-41CC-B9C7-4A5339170390}">
      <dgm:prSet/>
      <dgm:spPr/>
      <dgm:t>
        <a:bodyPr/>
        <a:lstStyle/>
        <a:p>
          <a:endParaRPr lang="en-US"/>
        </a:p>
      </dgm:t>
    </dgm:pt>
    <dgm:pt modelId="{6E0DAA9D-B47F-45E0-8ECF-A0C5D11A99EB}" type="sibTrans" cxnId="{CAEB5A38-B5EE-41CC-B9C7-4A5339170390}">
      <dgm:prSet/>
      <dgm:spPr/>
      <dgm:t>
        <a:bodyPr/>
        <a:lstStyle/>
        <a:p>
          <a:endParaRPr lang="en-US"/>
        </a:p>
      </dgm:t>
    </dgm:pt>
    <dgm:pt modelId="{3FB5F5C3-9A05-4DB0-843E-0A8502628B7B}">
      <dgm:prSet phldrT="[Text]"/>
      <dgm:spPr/>
      <dgm:t>
        <a:bodyPr/>
        <a:lstStyle/>
        <a:p>
          <a:r>
            <a:rPr lang="en-US" dirty="0"/>
            <a:t>Mastery goal orientation</a:t>
          </a:r>
        </a:p>
      </dgm:t>
    </dgm:pt>
    <dgm:pt modelId="{D0D418FF-3CF1-4A79-9944-8AD102AB0878}" type="parTrans" cxnId="{043B5516-B5D1-4863-BE60-2914CA65CD40}">
      <dgm:prSet/>
      <dgm:spPr/>
      <dgm:t>
        <a:bodyPr/>
        <a:lstStyle/>
        <a:p>
          <a:endParaRPr lang="en-US"/>
        </a:p>
      </dgm:t>
    </dgm:pt>
    <dgm:pt modelId="{AF7D1B0A-2C4B-4545-A1B7-B2E417A87558}" type="sibTrans" cxnId="{043B5516-B5D1-4863-BE60-2914CA65CD40}">
      <dgm:prSet/>
      <dgm:spPr/>
      <dgm:t>
        <a:bodyPr/>
        <a:lstStyle/>
        <a:p>
          <a:endParaRPr lang="en-US"/>
        </a:p>
      </dgm:t>
    </dgm:pt>
    <dgm:pt modelId="{6C4EFF8D-3DC6-4582-A33F-1D1D4DBEE88E}">
      <dgm:prSet phldrT="[Text]"/>
      <dgm:spPr/>
      <dgm:t>
        <a:bodyPr/>
        <a:lstStyle/>
        <a:p>
          <a:r>
            <a:rPr lang="en-US" dirty="0"/>
            <a:t>Grit</a:t>
          </a:r>
        </a:p>
      </dgm:t>
    </dgm:pt>
    <dgm:pt modelId="{7F1020CD-9798-4952-8C80-928B8E70E6E1}" type="parTrans" cxnId="{5C86D85F-9634-46D2-B17B-7FBB117926B3}">
      <dgm:prSet/>
      <dgm:spPr/>
      <dgm:t>
        <a:bodyPr/>
        <a:lstStyle/>
        <a:p>
          <a:endParaRPr lang="en-US"/>
        </a:p>
      </dgm:t>
    </dgm:pt>
    <dgm:pt modelId="{1560C4FE-1E70-4221-8718-FD10EC8BF5AC}" type="sibTrans" cxnId="{5C86D85F-9634-46D2-B17B-7FBB117926B3}">
      <dgm:prSet/>
      <dgm:spPr/>
      <dgm:t>
        <a:bodyPr/>
        <a:lstStyle/>
        <a:p>
          <a:endParaRPr lang="en-US"/>
        </a:p>
      </dgm:t>
    </dgm:pt>
    <dgm:pt modelId="{8A62F518-F60E-468D-A65A-26BA5CAA919D}">
      <dgm:prSet phldrT="[Text]"/>
      <dgm:spPr/>
      <dgm:t>
        <a:bodyPr/>
        <a:lstStyle/>
        <a:p>
          <a:r>
            <a:rPr lang="en-US" dirty="0"/>
            <a:t>Growth mindset</a:t>
          </a:r>
        </a:p>
      </dgm:t>
    </dgm:pt>
    <dgm:pt modelId="{947E5CDA-2648-4CC4-8935-426CE80F246A}" type="parTrans" cxnId="{4AA85CF4-92AC-40D1-862A-18E486D185E3}">
      <dgm:prSet/>
      <dgm:spPr/>
      <dgm:t>
        <a:bodyPr/>
        <a:lstStyle/>
        <a:p>
          <a:endParaRPr lang="en-US"/>
        </a:p>
      </dgm:t>
    </dgm:pt>
    <dgm:pt modelId="{FDB805AA-190E-4260-8CF3-0E9E71F4F013}" type="sibTrans" cxnId="{4AA85CF4-92AC-40D1-862A-18E486D185E3}">
      <dgm:prSet/>
      <dgm:spPr/>
      <dgm:t>
        <a:bodyPr/>
        <a:lstStyle/>
        <a:p>
          <a:endParaRPr lang="en-US"/>
        </a:p>
      </dgm:t>
    </dgm:pt>
    <dgm:pt modelId="{304F219E-2DF7-47C9-8E28-5CDB536014EA}" type="pres">
      <dgm:prSet presAssocID="{62EC26B3-A7E6-4DB1-A90C-23A6BA03A3E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DD6B59-1218-42B8-9FF1-A4D2541B1A99}" type="pres">
      <dgm:prSet presAssocID="{5D813B6A-26C1-4689-AE41-BFEAAE6245B8}" presName="vertOne" presStyleCnt="0"/>
      <dgm:spPr/>
    </dgm:pt>
    <dgm:pt modelId="{74021EEF-D447-4367-A4F2-D70C0FEDFA3B}" type="pres">
      <dgm:prSet presAssocID="{5D813B6A-26C1-4689-AE41-BFEAAE6245B8}" presName="txOne" presStyleLbl="node0" presStyleIdx="0" presStyleCnt="1" custLinFactNeighborX="-323" custLinFactNeighborY="3403">
        <dgm:presLayoutVars>
          <dgm:chPref val="3"/>
        </dgm:presLayoutVars>
      </dgm:prSet>
      <dgm:spPr/>
    </dgm:pt>
    <dgm:pt modelId="{08AA1F1A-13D0-4CA0-8D1A-78226D81148E}" type="pres">
      <dgm:prSet presAssocID="{5D813B6A-26C1-4689-AE41-BFEAAE6245B8}" presName="parTransOne" presStyleCnt="0"/>
      <dgm:spPr/>
    </dgm:pt>
    <dgm:pt modelId="{6B59AC48-CFDE-469E-9EB4-DB5F49F06889}" type="pres">
      <dgm:prSet presAssocID="{5D813B6A-26C1-4689-AE41-BFEAAE6245B8}" presName="horzOne" presStyleCnt="0"/>
      <dgm:spPr/>
    </dgm:pt>
    <dgm:pt modelId="{AF24707F-A47E-477C-9848-32AA19E7E933}" type="pres">
      <dgm:prSet presAssocID="{5BBE8C5A-6E38-4E1B-8A6C-D30E7FB4E671}" presName="vertTwo" presStyleCnt="0"/>
      <dgm:spPr/>
    </dgm:pt>
    <dgm:pt modelId="{013F3BE7-201F-483D-8561-EFEA51302127}" type="pres">
      <dgm:prSet presAssocID="{5BBE8C5A-6E38-4E1B-8A6C-D30E7FB4E671}" presName="txTwo" presStyleLbl="node2" presStyleIdx="0" presStyleCnt="5">
        <dgm:presLayoutVars>
          <dgm:chPref val="3"/>
        </dgm:presLayoutVars>
      </dgm:prSet>
      <dgm:spPr/>
    </dgm:pt>
    <dgm:pt modelId="{5584AB3E-E735-4379-8472-76EE9CB93189}" type="pres">
      <dgm:prSet presAssocID="{5BBE8C5A-6E38-4E1B-8A6C-D30E7FB4E671}" presName="horzTwo" presStyleCnt="0"/>
      <dgm:spPr/>
    </dgm:pt>
    <dgm:pt modelId="{1780CA8C-7FBD-4876-8D06-BB8F01F9818A}" type="pres">
      <dgm:prSet presAssocID="{A562D840-8E7A-46E7-89A8-84D1EEA97F52}" presName="sibSpaceTwo" presStyleCnt="0"/>
      <dgm:spPr/>
    </dgm:pt>
    <dgm:pt modelId="{0E469100-2F6E-4F14-ABDA-41F6CEAB2024}" type="pres">
      <dgm:prSet presAssocID="{3FB5F5C3-9A05-4DB0-843E-0A8502628B7B}" presName="vertTwo" presStyleCnt="0"/>
      <dgm:spPr/>
    </dgm:pt>
    <dgm:pt modelId="{F908EAF4-57CC-4985-9335-51A009230159}" type="pres">
      <dgm:prSet presAssocID="{3FB5F5C3-9A05-4DB0-843E-0A8502628B7B}" presName="txTwo" presStyleLbl="node2" presStyleIdx="1" presStyleCnt="5">
        <dgm:presLayoutVars>
          <dgm:chPref val="3"/>
        </dgm:presLayoutVars>
      </dgm:prSet>
      <dgm:spPr/>
    </dgm:pt>
    <dgm:pt modelId="{47F0620A-F1D2-443B-9633-B3A17CB78F90}" type="pres">
      <dgm:prSet presAssocID="{3FB5F5C3-9A05-4DB0-843E-0A8502628B7B}" presName="horzTwo" presStyleCnt="0"/>
      <dgm:spPr/>
    </dgm:pt>
    <dgm:pt modelId="{CE5DF350-434E-41CC-8273-70ACBC75B3AD}" type="pres">
      <dgm:prSet presAssocID="{AF7D1B0A-2C4B-4545-A1B7-B2E417A87558}" presName="sibSpaceTwo" presStyleCnt="0"/>
      <dgm:spPr/>
    </dgm:pt>
    <dgm:pt modelId="{57528A61-2E0B-43F1-8BE5-A42C456925B0}" type="pres">
      <dgm:prSet presAssocID="{1712AA17-4316-4DF2-A374-EB6AC7C978CF}" presName="vertTwo" presStyleCnt="0"/>
      <dgm:spPr/>
    </dgm:pt>
    <dgm:pt modelId="{A8C47495-F0DF-4654-B8DC-1BDC75CAAE00}" type="pres">
      <dgm:prSet presAssocID="{1712AA17-4316-4DF2-A374-EB6AC7C978CF}" presName="txTwo" presStyleLbl="node2" presStyleIdx="2" presStyleCnt="5">
        <dgm:presLayoutVars>
          <dgm:chPref val="3"/>
        </dgm:presLayoutVars>
      </dgm:prSet>
      <dgm:spPr/>
    </dgm:pt>
    <dgm:pt modelId="{6FB7A2ED-D2B4-47DE-94FA-772E148A7A46}" type="pres">
      <dgm:prSet presAssocID="{1712AA17-4316-4DF2-A374-EB6AC7C978CF}" presName="horzTwo" presStyleCnt="0"/>
      <dgm:spPr/>
    </dgm:pt>
    <dgm:pt modelId="{34AE018F-672D-4C40-A037-8E8C983E2FD9}" type="pres">
      <dgm:prSet presAssocID="{6E0DAA9D-B47F-45E0-8ECF-A0C5D11A99EB}" presName="sibSpaceTwo" presStyleCnt="0"/>
      <dgm:spPr/>
    </dgm:pt>
    <dgm:pt modelId="{D15043E8-DE76-4E66-AE70-E99478F6DA05}" type="pres">
      <dgm:prSet presAssocID="{6C4EFF8D-3DC6-4582-A33F-1D1D4DBEE88E}" presName="vertTwo" presStyleCnt="0"/>
      <dgm:spPr/>
    </dgm:pt>
    <dgm:pt modelId="{29EDB3E6-7918-4CD8-A1D3-5460ECF0E5BC}" type="pres">
      <dgm:prSet presAssocID="{6C4EFF8D-3DC6-4582-A33F-1D1D4DBEE88E}" presName="txTwo" presStyleLbl="node2" presStyleIdx="3" presStyleCnt="5">
        <dgm:presLayoutVars>
          <dgm:chPref val="3"/>
        </dgm:presLayoutVars>
      </dgm:prSet>
      <dgm:spPr/>
    </dgm:pt>
    <dgm:pt modelId="{B985481C-CBD1-44C8-A57B-0CAC1C5C1FCB}" type="pres">
      <dgm:prSet presAssocID="{6C4EFF8D-3DC6-4582-A33F-1D1D4DBEE88E}" presName="horzTwo" presStyleCnt="0"/>
      <dgm:spPr/>
    </dgm:pt>
    <dgm:pt modelId="{AB4C5D97-F96B-4F3D-B906-2D732228E419}" type="pres">
      <dgm:prSet presAssocID="{1560C4FE-1E70-4221-8718-FD10EC8BF5AC}" presName="sibSpaceTwo" presStyleCnt="0"/>
      <dgm:spPr/>
    </dgm:pt>
    <dgm:pt modelId="{CEB09206-9EE4-4FA2-A3FB-23738C2D375D}" type="pres">
      <dgm:prSet presAssocID="{8A62F518-F60E-468D-A65A-26BA5CAA919D}" presName="vertTwo" presStyleCnt="0"/>
      <dgm:spPr/>
    </dgm:pt>
    <dgm:pt modelId="{BD3FD1B2-CB16-472A-90CF-B5B547472A20}" type="pres">
      <dgm:prSet presAssocID="{8A62F518-F60E-468D-A65A-26BA5CAA919D}" presName="txTwo" presStyleLbl="node2" presStyleIdx="4" presStyleCnt="5">
        <dgm:presLayoutVars>
          <dgm:chPref val="3"/>
        </dgm:presLayoutVars>
      </dgm:prSet>
      <dgm:spPr/>
    </dgm:pt>
    <dgm:pt modelId="{A36FD364-F08F-4D47-B051-550ED5B94D77}" type="pres">
      <dgm:prSet presAssocID="{8A62F518-F60E-468D-A65A-26BA5CAA919D}" presName="horzTwo" presStyleCnt="0"/>
      <dgm:spPr/>
    </dgm:pt>
  </dgm:ptLst>
  <dgm:cxnLst>
    <dgm:cxn modelId="{89B1FA05-D3E4-4E92-94CB-AD8CCC4C0DC7}" srcId="{62EC26B3-A7E6-4DB1-A90C-23A6BA03A3EA}" destId="{5D813B6A-26C1-4689-AE41-BFEAAE6245B8}" srcOrd="0" destOrd="0" parTransId="{2E86B25A-6B6A-45A1-9A18-7DC0586945FE}" sibTransId="{C64F958C-C68D-4BEA-8FE7-0FB4465900BB}"/>
    <dgm:cxn modelId="{043B5516-B5D1-4863-BE60-2914CA65CD40}" srcId="{5D813B6A-26C1-4689-AE41-BFEAAE6245B8}" destId="{3FB5F5C3-9A05-4DB0-843E-0A8502628B7B}" srcOrd="1" destOrd="0" parTransId="{D0D418FF-3CF1-4A79-9944-8AD102AB0878}" sibTransId="{AF7D1B0A-2C4B-4545-A1B7-B2E417A87558}"/>
    <dgm:cxn modelId="{76C3DB1F-8721-4D8F-9E00-91C6A20BE51D}" type="presOf" srcId="{3FB5F5C3-9A05-4DB0-843E-0A8502628B7B}" destId="{F908EAF4-57CC-4985-9335-51A009230159}" srcOrd="0" destOrd="0" presId="urn:microsoft.com/office/officeart/2005/8/layout/hierarchy4"/>
    <dgm:cxn modelId="{CAEB5A38-B5EE-41CC-B9C7-4A5339170390}" srcId="{5D813B6A-26C1-4689-AE41-BFEAAE6245B8}" destId="{1712AA17-4316-4DF2-A374-EB6AC7C978CF}" srcOrd="2" destOrd="0" parTransId="{BAD7187A-6D88-4B39-82B4-5019120D35D7}" sibTransId="{6E0DAA9D-B47F-45E0-8ECF-A0C5D11A99EB}"/>
    <dgm:cxn modelId="{5C86D85F-9634-46D2-B17B-7FBB117926B3}" srcId="{5D813B6A-26C1-4689-AE41-BFEAAE6245B8}" destId="{6C4EFF8D-3DC6-4582-A33F-1D1D4DBEE88E}" srcOrd="3" destOrd="0" parTransId="{7F1020CD-9798-4952-8C80-928B8E70E6E1}" sibTransId="{1560C4FE-1E70-4221-8718-FD10EC8BF5AC}"/>
    <dgm:cxn modelId="{200CF871-E387-4797-818B-C1B1215187C3}" type="presOf" srcId="{6C4EFF8D-3DC6-4582-A33F-1D1D4DBEE88E}" destId="{29EDB3E6-7918-4CD8-A1D3-5460ECF0E5BC}" srcOrd="0" destOrd="0" presId="urn:microsoft.com/office/officeart/2005/8/layout/hierarchy4"/>
    <dgm:cxn modelId="{53566C77-E02E-49DF-AE85-E6C1AFCC1245}" type="presOf" srcId="{62EC26B3-A7E6-4DB1-A90C-23A6BA03A3EA}" destId="{304F219E-2DF7-47C9-8E28-5CDB536014EA}" srcOrd="0" destOrd="0" presId="urn:microsoft.com/office/officeart/2005/8/layout/hierarchy4"/>
    <dgm:cxn modelId="{61BD1B8F-C6F5-4E4C-A0AF-5C009A744C21}" type="presOf" srcId="{8A62F518-F60E-468D-A65A-26BA5CAA919D}" destId="{BD3FD1B2-CB16-472A-90CF-B5B547472A20}" srcOrd="0" destOrd="0" presId="urn:microsoft.com/office/officeart/2005/8/layout/hierarchy4"/>
    <dgm:cxn modelId="{F0F11996-602F-46E4-9D88-B61CACD98573}" type="presOf" srcId="{5BBE8C5A-6E38-4E1B-8A6C-D30E7FB4E671}" destId="{013F3BE7-201F-483D-8561-EFEA51302127}" srcOrd="0" destOrd="0" presId="urn:microsoft.com/office/officeart/2005/8/layout/hierarchy4"/>
    <dgm:cxn modelId="{39D9E1A8-BE2A-473D-8618-E919668D7327}" type="presOf" srcId="{5D813B6A-26C1-4689-AE41-BFEAAE6245B8}" destId="{74021EEF-D447-4367-A4F2-D70C0FEDFA3B}" srcOrd="0" destOrd="0" presId="urn:microsoft.com/office/officeart/2005/8/layout/hierarchy4"/>
    <dgm:cxn modelId="{DD50B9DD-052E-49C5-B1B0-1350D9824FC6}" type="presOf" srcId="{1712AA17-4316-4DF2-A374-EB6AC7C978CF}" destId="{A8C47495-F0DF-4654-B8DC-1BDC75CAAE00}" srcOrd="0" destOrd="0" presId="urn:microsoft.com/office/officeart/2005/8/layout/hierarchy4"/>
    <dgm:cxn modelId="{1EDC18F2-D9D6-448B-9CD1-545C7C3DEB3D}" srcId="{5D813B6A-26C1-4689-AE41-BFEAAE6245B8}" destId="{5BBE8C5A-6E38-4E1B-8A6C-D30E7FB4E671}" srcOrd="0" destOrd="0" parTransId="{DC7E575B-46D5-415A-AD8D-C9113C44F2E9}" sibTransId="{A562D840-8E7A-46E7-89A8-84D1EEA97F52}"/>
    <dgm:cxn modelId="{4AA85CF4-92AC-40D1-862A-18E486D185E3}" srcId="{5D813B6A-26C1-4689-AE41-BFEAAE6245B8}" destId="{8A62F518-F60E-468D-A65A-26BA5CAA919D}" srcOrd="4" destOrd="0" parTransId="{947E5CDA-2648-4CC4-8935-426CE80F246A}" sibTransId="{FDB805AA-190E-4260-8CF3-0E9E71F4F013}"/>
    <dgm:cxn modelId="{77C20506-C4FD-432E-A39B-0776841C8D2E}" type="presParOf" srcId="{304F219E-2DF7-47C9-8E28-5CDB536014EA}" destId="{CDDD6B59-1218-42B8-9FF1-A4D2541B1A99}" srcOrd="0" destOrd="0" presId="urn:microsoft.com/office/officeart/2005/8/layout/hierarchy4"/>
    <dgm:cxn modelId="{F23206F3-0CD2-407C-ADA9-CB73BEB1CFF1}" type="presParOf" srcId="{CDDD6B59-1218-42B8-9FF1-A4D2541B1A99}" destId="{74021EEF-D447-4367-A4F2-D70C0FEDFA3B}" srcOrd="0" destOrd="0" presId="urn:microsoft.com/office/officeart/2005/8/layout/hierarchy4"/>
    <dgm:cxn modelId="{13FFA629-3178-4306-9F1C-FF9EB88B125A}" type="presParOf" srcId="{CDDD6B59-1218-42B8-9FF1-A4D2541B1A99}" destId="{08AA1F1A-13D0-4CA0-8D1A-78226D81148E}" srcOrd="1" destOrd="0" presId="urn:microsoft.com/office/officeart/2005/8/layout/hierarchy4"/>
    <dgm:cxn modelId="{B86172E7-A2AE-4DAC-98AF-3B77093FA028}" type="presParOf" srcId="{CDDD6B59-1218-42B8-9FF1-A4D2541B1A99}" destId="{6B59AC48-CFDE-469E-9EB4-DB5F49F06889}" srcOrd="2" destOrd="0" presId="urn:microsoft.com/office/officeart/2005/8/layout/hierarchy4"/>
    <dgm:cxn modelId="{EB89C8F3-5511-4227-A310-2C448B8B85BC}" type="presParOf" srcId="{6B59AC48-CFDE-469E-9EB4-DB5F49F06889}" destId="{AF24707F-A47E-477C-9848-32AA19E7E933}" srcOrd="0" destOrd="0" presId="urn:microsoft.com/office/officeart/2005/8/layout/hierarchy4"/>
    <dgm:cxn modelId="{CD2CF118-967D-4F8E-8852-22B35D33BD19}" type="presParOf" srcId="{AF24707F-A47E-477C-9848-32AA19E7E933}" destId="{013F3BE7-201F-483D-8561-EFEA51302127}" srcOrd="0" destOrd="0" presId="urn:microsoft.com/office/officeart/2005/8/layout/hierarchy4"/>
    <dgm:cxn modelId="{7DF031D3-8BBF-49A1-AC90-4534C064DBF9}" type="presParOf" srcId="{AF24707F-A47E-477C-9848-32AA19E7E933}" destId="{5584AB3E-E735-4379-8472-76EE9CB93189}" srcOrd="1" destOrd="0" presId="urn:microsoft.com/office/officeart/2005/8/layout/hierarchy4"/>
    <dgm:cxn modelId="{8235005B-BE10-40FF-BE86-6ACCDD65204B}" type="presParOf" srcId="{6B59AC48-CFDE-469E-9EB4-DB5F49F06889}" destId="{1780CA8C-7FBD-4876-8D06-BB8F01F9818A}" srcOrd="1" destOrd="0" presId="urn:microsoft.com/office/officeart/2005/8/layout/hierarchy4"/>
    <dgm:cxn modelId="{ECA0AC7D-BD0A-4F4E-A484-5291262DB6BC}" type="presParOf" srcId="{6B59AC48-CFDE-469E-9EB4-DB5F49F06889}" destId="{0E469100-2F6E-4F14-ABDA-41F6CEAB2024}" srcOrd="2" destOrd="0" presId="urn:microsoft.com/office/officeart/2005/8/layout/hierarchy4"/>
    <dgm:cxn modelId="{CB15998B-A3D5-4489-9F02-833D1EB7604B}" type="presParOf" srcId="{0E469100-2F6E-4F14-ABDA-41F6CEAB2024}" destId="{F908EAF4-57CC-4985-9335-51A009230159}" srcOrd="0" destOrd="0" presId="urn:microsoft.com/office/officeart/2005/8/layout/hierarchy4"/>
    <dgm:cxn modelId="{45C4CC07-FBCC-4D7E-BF4C-2C8A7A629345}" type="presParOf" srcId="{0E469100-2F6E-4F14-ABDA-41F6CEAB2024}" destId="{47F0620A-F1D2-443B-9633-B3A17CB78F90}" srcOrd="1" destOrd="0" presId="urn:microsoft.com/office/officeart/2005/8/layout/hierarchy4"/>
    <dgm:cxn modelId="{7F7A013F-8C74-4B58-9263-0A68BC027710}" type="presParOf" srcId="{6B59AC48-CFDE-469E-9EB4-DB5F49F06889}" destId="{CE5DF350-434E-41CC-8273-70ACBC75B3AD}" srcOrd="3" destOrd="0" presId="urn:microsoft.com/office/officeart/2005/8/layout/hierarchy4"/>
    <dgm:cxn modelId="{3DA692D6-A643-44CA-894D-BD43560E2D7C}" type="presParOf" srcId="{6B59AC48-CFDE-469E-9EB4-DB5F49F06889}" destId="{57528A61-2E0B-43F1-8BE5-A42C456925B0}" srcOrd="4" destOrd="0" presId="urn:microsoft.com/office/officeart/2005/8/layout/hierarchy4"/>
    <dgm:cxn modelId="{23E97880-B015-43DB-B8AD-68650EF28EE7}" type="presParOf" srcId="{57528A61-2E0B-43F1-8BE5-A42C456925B0}" destId="{A8C47495-F0DF-4654-B8DC-1BDC75CAAE00}" srcOrd="0" destOrd="0" presId="urn:microsoft.com/office/officeart/2005/8/layout/hierarchy4"/>
    <dgm:cxn modelId="{137D5902-0BDD-459D-9E84-67A8D1A285C5}" type="presParOf" srcId="{57528A61-2E0B-43F1-8BE5-A42C456925B0}" destId="{6FB7A2ED-D2B4-47DE-94FA-772E148A7A46}" srcOrd="1" destOrd="0" presId="urn:microsoft.com/office/officeart/2005/8/layout/hierarchy4"/>
    <dgm:cxn modelId="{BD73BFE4-C1FD-4E28-9D5F-C9000B6A5610}" type="presParOf" srcId="{6B59AC48-CFDE-469E-9EB4-DB5F49F06889}" destId="{34AE018F-672D-4C40-A037-8E8C983E2FD9}" srcOrd="5" destOrd="0" presId="urn:microsoft.com/office/officeart/2005/8/layout/hierarchy4"/>
    <dgm:cxn modelId="{69D91151-C444-4901-91D5-7D0F38BC019E}" type="presParOf" srcId="{6B59AC48-CFDE-469E-9EB4-DB5F49F06889}" destId="{D15043E8-DE76-4E66-AE70-E99478F6DA05}" srcOrd="6" destOrd="0" presId="urn:microsoft.com/office/officeart/2005/8/layout/hierarchy4"/>
    <dgm:cxn modelId="{FF8BE662-55DA-4313-821E-A2D88D4A60A9}" type="presParOf" srcId="{D15043E8-DE76-4E66-AE70-E99478F6DA05}" destId="{29EDB3E6-7918-4CD8-A1D3-5460ECF0E5BC}" srcOrd="0" destOrd="0" presId="urn:microsoft.com/office/officeart/2005/8/layout/hierarchy4"/>
    <dgm:cxn modelId="{7558EBEC-C3FA-4A3E-BFD7-946ACFD041ED}" type="presParOf" srcId="{D15043E8-DE76-4E66-AE70-E99478F6DA05}" destId="{B985481C-CBD1-44C8-A57B-0CAC1C5C1FCB}" srcOrd="1" destOrd="0" presId="urn:microsoft.com/office/officeart/2005/8/layout/hierarchy4"/>
    <dgm:cxn modelId="{9F687A2D-534F-43D4-A6FB-6F76BE53306F}" type="presParOf" srcId="{6B59AC48-CFDE-469E-9EB4-DB5F49F06889}" destId="{AB4C5D97-F96B-4F3D-B906-2D732228E419}" srcOrd="7" destOrd="0" presId="urn:microsoft.com/office/officeart/2005/8/layout/hierarchy4"/>
    <dgm:cxn modelId="{F7BDE26C-B5AD-424E-BB96-5042A5EF7908}" type="presParOf" srcId="{6B59AC48-CFDE-469E-9EB4-DB5F49F06889}" destId="{CEB09206-9EE4-4FA2-A3FB-23738C2D375D}" srcOrd="8" destOrd="0" presId="urn:microsoft.com/office/officeart/2005/8/layout/hierarchy4"/>
    <dgm:cxn modelId="{6079F58E-172D-4468-B8E9-1F8CD9814873}" type="presParOf" srcId="{CEB09206-9EE4-4FA2-A3FB-23738C2D375D}" destId="{BD3FD1B2-CB16-472A-90CF-B5B547472A20}" srcOrd="0" destOrd="0" presId="urn:microsoft.com/office/officeart/2005/8/layout/hierarchy4"/>
    <dgm:cxn modelId="{8308E244-C72C-4FDF-BA6C-1DFE594224C0}" type="presParOf" srcId="{CEB09206-9EE4-4FA2-A3FB-23738C2D375D}" destId="{A36FD364-F08F-4D47-B051-550ED5B94D7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EC26B3-A7E6-4DB1-A90C-23A6BA03A3EA}" type="doc">
      <dgm:prSet loTypeId="urn:microsoft.com/office/officeart/2005/8/layout/hierarchy4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D813B6A-26C1-4689-AE41-BFEAAE6245B8}">
      <dgm:prSet phldrT="[Text]"/>
      <dgm:spPr/>
      <dgm:t>
        <a:bodyPr/>
        <a:lstStyle/>
        <a:p>
          <a:r>
            <a:rPr lang="en-US" dirty="0"/>
            <a:t>Self-Regulation</a:t>
          </a:r>
        </a:p>
      </dgm:t>
    </dgm:pt>
    <dgm:pt modelId="{2E86B25A-6B6A-45A1-9A18-7DC0586945FE}" type="parTrans" cxnId="{89B1FA05-D3E4-4E92-94CB-AD8CCC4C0DC7}">
      <dgm:prSet/>
      <dgm:spPr/>
      <dgm:t>
        <a:bodyPr/>
        <a:lstStyle/>
        <a:p>
          <a:endParaRPr lang="en-US"/>
        </a:p>
      </dgm:t>
    </dgm:pt>
    <dgm:pt modelId="{C64F958C-C68D-4BEA-8FE7-0FB4465900BB}" type="sibTrans" cxnId="{89B1FA05-D3E4-4E92-94CB-AD8CCC4C0DC7}">
      <dgm:prSet/>
      <dgm:spPr/>
      <dgm:t>
        <a:bodyPr/>
        <a:lstStyle/>
        <a:p>
          <a:endParaRPr lang="en-US"/>
        </a:p>
      </dgm:t>
    </dgm:pt>
    <dgm:pt modelId="{5BBE8C5A-6E38-4E1B-8A6C-D30E7FB4E671}">
      <dgm:prSet phldrT="[Text]"/>
      <dgm:spPr/>
      <dgm:t>
        <a:bodyPr/>
        <a:lstStyle/>
        <a:p>
          <a:r>
            <a:rPr lang="en-US" dirty="0"/>
            <a:t>Academic self efficacy</a:t>
          </a:r>
        </a:p>
      </dgm:t>
    </dgm:pt>
    <dgm:pt modelId="{A562D840-8E7A-46E7-89A8-84D1EEA97F52}" type="sibTrans" cxnId="{1EDC18F2-D9D6-448B-9CD1-545C7C3DEB3D}">
      <dgm:prSet/>
      <dgm:spPr/>
      <dgm:t>
        <a:bodyPr/>
        <a:lstStyle/>
        <a:p>
          <a:endParaRPr lang="en-US"/>
        </a:p>
      </dgm:t>
    </dgm:pt>
    <dgm:pt modelId="{DC7E575B-46D5-415A-AD8D-C9113C44F2E9}" type="parTrans" cxnId="{1EDC18F2-D9D6-448B-9CD1-545C7C3DEB3D}">
      <dgm:prSet/>
      <dgm:spPr/>
      <dgm:t>
        <a:bodyPr/>
        <a:lstStyle/>
        <a:p>
          <a:endParaRPr lang="en-US"/>
        </a:p>
      </dgm:t>
    </dgm:pt>
    <dgm:pt modelId="{89F36E24-9EF3-4BB3-AA3E-7630ED4DF277}">
      <dgm:prSet phldrT="[Text]"/>
      <dgm:spPr/>
      <dgm:t>
        <a:bodyPr/>
        <a:lstStyle/>
        <a:p>
          <a:r>
            <a:rPr lang="en-US" dirty="0"/>
            <a:t>Intellectual Ability</a:t>
          </a:r>
        </a:p>
      </dgm:t>
    </dgm:pt>
    <dgm:pt modelId="{9B6B105E-FFC3-4BAA-974D-307855E26285}" type="parTrans" cxnId="{E3B0250F-A23F-469F-9EF6-ADB0EB44FCC3}">
      <dgm:prSet/>
      <dgm:spPr/>
    </dgm:pt>
    <dgm:pt modelId="{564D7C53-2E12-4138-8DF2-0DE60F10D36A}" type="sibTrans" cxnId="{E3B0250F-A23F-469F-9EF6-ADB0EB44FCC3}">
      <dgm:prSet/>
      <dgm:spPr/>
    </dgm:pt>
    <dgm:pt modelId="{339DC689-707B-45AB-8CDC-449F88CD6EFF}">
      <dgm:prSet phldrT="[Text]"/>
      <dgm:spPr/>
      <dgm:t>
        <a:bodyPr/>
        <a:lstStyle/>
        <a:p>
          <a:r>
            <a:rPr lang="en-US" dirty="0"/>
            <a:t>Scholastic Competence</a:t>
          </a:r>
        </a:p>
      </dgm:t>
    </dgm:pt>
    <dgm:pt modelId="{D1F1171A-B4C0-4ADB-94DF-B52CFDA718A0}" type="parTrans" cxnId="{DF714796-56BC-4215-9B75-6373F73C629B}">
      <dgm:prSet/>
      <dgm:spPr/>
    </dgm:pt>
    <dgm:pt modelId="{3AF42200-E8D7-4BE9-BD61-722B55CD96E5}" type="sibTrans" cxnId="{DF714796-56BC-4215-9B75-6373F73C629B}">
      <dgm:prSet/>
      <dgm:spPr/>
    </dgm:pt>
    <dgm:pt modelId="{304F219E-2DF7-47C9-8E28-5CDB536014EA}" type="pres">
      <dgm:prSet presAssocID="{62EC26B3-A7E6-4DB1-A90C-23A6BA03A3E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DD6B59-1218-42B8-9FF1-A4D2541B1A99}" type="pres">
      <dgm:prSet presAssocID="{5D813B6A-26C1-4689-AE41-BFEAAE6245B8}" presName="vertOne" presStyleCnt="0"/>
      <dgm:spPr/>
    </dgm:pt>
    <dgm:pt modelId="{74021EEF-D447-4367-A4F2-D70C0FEDFA3B}" type="pres">
      <dgm:prSet presAssocID="{5D813B6A-26C1-4689-AE41-BFEAAE6245B8}" presName="txOne" presStyleLbl="node0" presStyleIdx="0" presStyleCnt="1" custLinFactNeighborX="-323" custLinFactNeighborY="3403">
        <dgm:presLayoutVars>
          <dgm:chPref val="3"/>
        </dgm:presLayoutVars>
      </dgm:prSet>
      <dgm:spPr/>
    </dgm:pt>
    <dgm:pt modelId="{08AA1F1A-13D0-4CA0-8D1A-78226D81148E}" type="pres">
      <dgm:prSet presAssocID="{5D813B6A-26C1-4689-AE41-BFEAAE6245B8}" presName="parTransOne" presStyleCnt="0"/>
      <dgm:spPr/>
    </dgm:pt>
    <dgm:pt modelId="{6B59AC48-CFDE-469E-9EB4-DB5F49F06889}" type="pres">
      <dgm:prSet presAssocID="{5D813B6A-26C1-4689-AE41-BFEAAE6245B8}" presName="horzOne" presStyleCnt="0"/>
      <dgm:spPr/>
    </dgm:pt>
    <dgm:pt modelId="{AF24707F-A47E-477C-9848-32AA19E7E933}" type="pres">
      <dgm:prSet presAssocID="{5BBE8C5A-6E38-4E1B-8A6C-D30E7FB4E671}" presName="vertTwo" presStyleCnt="0"/>
      <dgm:spPr/>
    </dgm:pt>
    <dgm:pt modelId="{013F3BE7-201F-483D-8561-EFEA51302127}" type="pres">
      <dgm:prSet presAssocID="{5BBE8C5A-6E38-4E1B-8A6C-D30E7FB4E671}" presName="txTwo" presStyleLbl="node2" presStyleIdx="0" presStyleCnt="1">
        <dgm:presLayoutVars>
          <dgm:chPref val="3"/>
        </dgm:presLayoutVars>
      </dgm:prSet>
      <dgm:spPr/>
    </dgm:pt>
    <dgm:pt modelId="{04FFA12E-65E1-4038-885D-530FEC9C1380}" type="pres">
      <dgm:prSet presAssocID="{5BBE8C5A-6E38-4E1B-8A6C-D30E7FB4E671}" presName="parTransTwo" presStyleCnt="0"/>
      <dgm:spPr/>
    </dgm:pt>
    <dgm:pt modelId="{5584AB3E-E735-4379-8472-76EE9CB93189}" type="pres">
      <dgm:prSet presAssocID="{5BBE8C5A-6E38-4E1B-8A6C-D30E7FB4E671}" presName="horzTwo" presStyleCnt="0"/>
      <dgm:spPr/>
    </dgm:pt>
    <dgm:pt modelId="{B18DDC3B-915E-4655-9513-5649B31778B8}" type="pres">
      <dgm:prSet presAssocID="{89F36E24-9EF3-4BB3-AA3E-7630ED4DF277}" presName="vertThree" presStyleCnt="0"/>
      <dgm:spPr/>
    </dgm:pt>
    <dgm:pt modelId="{511B076A-E048-4404-B927-66E38BF5F46C}" type="pres">
      <dgm:prSet presAssocID="{89F36E24-9EF3-4BB3-AA3E-7630ED4DF277}" presName="txThree" presStyleLbl="node3" presStyleIdx="0" presStyleCnt="2">
        <dgm:presLayoutVars>
          <dgm:chPref val="3"/>
        </dgm:presLayoutVars>
      </dgm:prSet>
      <dgm:spPr/>
    </dgm:pt>
    <dgm:pt modelId="{0E028B29-51A0-448E-9034-3FBF0B998C3D}" type="pres">
      <dgm:prSet presAssocID="{89F36E24-9EF3-4BB3-AA3E-7630ED4DF277}" presName="horzThree" presStyleCnt="0"/>
      <dgm:spPr/>
    </dgm:pt>
    <dgm:pt modelId="{5DE5EF40-936F-4F14-AC8A-273B3A455F1B}" type="pres">
      <dgm:prSet presAssocID="{564D7C53-2E12-4138-8DF2-0DE60F10D36A}" presName="sibSpaceThree" presStyleCnt="0"/>
      <dgm:spPr/>
    </dgm:pt>
    <dgm:pt modelId="{747FFAAC-A4B3-4FB0-BC28-2D83BA52D342}" type="pres">
      <dgm:prSet presAssocID="{339DC689-707B-45AB-8CDC-449F88CD6EFF}" presName="vertThree" presStyleCnt="0"/>
      <dgm:spPr/>
    </dgm:pt>
    <dgm:pt modelId="{9E526F38-3F44-414F-813C-700DA9C53C00}" type="pres">
      <dgm:prSet presAssocID="{339DC689-707B-45AB-8CDC-449F88CD6EFF}" presName="txThree" presStyleLbl="node3" presStyleIdx="1" presStyleCnt="2">
        <dgm:presLayoutVars>
          <dgm:chPref val="3"/>
        </dgm:presLayoutVars>
      </dgm:prSet>
      <dgm:spPr/>
    </dgm:pt>
    <dgm:pt modelId="{16E376EE-8EE1-45C8-96CB-A09F502F0B1C}" type="pres">
      <dgm:prSet presAssocID="{339DC689-707B-45AB-8CDC-449F88CD6EFF}" presName="horzThree" presStyleCnt="0"/>
      <dgm:spPr/>
    </dgm:pt>
  </dgm:ptLst>
  <dgm:cxnLst>
    <dgm:cxn modelId="{89B1FA05-D3E4-4E92-94CB-AD8CCC4C0DC7}" srcId="{62EC26B3-A7E6-4DB1-A90C-23A6BA03A3EA}" destId="{5D813B6A-26C1-4689-AE41-BFEAAE6245B8}" srcOrd="0" destOrd="0" parTransId="{2E86B25A-6B6A-45A1-9A18-7DC0586945FE}" sibTransId="{C64F958C-C68D-4BEA-8FE7-0FB4465900BB}"/>
    <dgm:cxn modelId="{E3B0250F-A23F-469F-9EF6-ADB0EB44FCC3}" srcId="{5BBE8C5A-6E38-4E1B-8A6C-D30E7FB4E671}" destId="{89F36E24-9EF3-4BB3-AA3E-7630ED4DF277}" srcOrd="0" destOrd="0" parTransId="{9B6B105E-FFC3-4BAA-974D-307855E26285}" sibTransId="{564D7C53-2E12-4138-8DF2-0DE60F10D36A}"/>
    <dgm:cxn modelId="{CEA4F246-B65E-4135-950F-64D50BF0F2BF}" type="presOf" srcId="{339DC689-707B-45AB-8CDC-449F88CD6EFF}" destId="{9E526F38-3F44-414F-813C-700DA9C53C00}" srcOrd="0" destOrd="0" presId="urn:microsoft.com/office/officeart/2005/8/layout/hierarchy4"/>
    <dgm:cxn modelId="{53566C77-E02E-49DF-AE85-E6C1AFCC1245}" type="presOf" srcId="{62EC26B3-A7E6-4DB1-A90C-23A6BA03A3EA}" destId="{304F219E-2DF7-47C9-8E28-5CDB536014EA}" srcOrd="0" destOrd="0" presId="urn:microsoft.com/office/officeart/2005/8/layout/hierarchy4"/>
    <dgm:cxn modelId="{F0F11996-602F-46E4-9D88-B61CACD98573}" type="presOf" srcId="{5BBE8C5A-6E38-4E1B-8A6C-D30E7FB4E671}" destId="{013F3BE7-201F-483D-8561-EFEA51302127}" srcOrd="0" destOrd="0" presId="urn:microsoft.com/office/officeart/2005/8/layout/hierarchy4"/>
    <dgm:cxn modelId="{DF714796-56BC-4215-9B75-6373F73C629B}" srcId="{5BBE8C5A-6E38-4E1B-8A6C-D30E7FB4E671}" destId="{339DC689-707B-45AB-8CDC-449F88CD6EFF}" srcOrd="1" destOrd="0" parTransId="{D1F1171A-B4C0-4ADB-94DF-B52CFDA718A0}" sibTransId="{3AF42200-E8D7-4BE9-BD61-722B55CD96E5}"/>
    <dgm:cxn modelId="{17170FA4-9AD1-4871-8B0D-3D6036BB6178}" type="presOf" srcId="{89F36E24-9EF3-4BB3-AA3E-7630ED4DF277}" destId="{511B076A-E048-4404-B927-66E38BF5F46C}" srcOrd="0" destOrd="0" presId="urn:microsoft.com/office/officeart/2005/8/layout/hierarchy4"/>
    <dgm:cxn modelId="{39D9E1A8-BE2A-473D-8618-E919668D7327}" type="presOf" srcId="{5D813B6A-26C1-4689-AE41-BFEAAE6245B8}" destId="{74021EEF-D447-4367-A4F2-D70C0FEDFA3B}" srcOrd="0" destOrd="0" presId="urn:microsoft.com/office/officeart/2005/8/layout/hierarchy4"/>
    <dgm:cxn modelId="{1EDC18F2-D9D6-448B-9CD1-545C7C3DEB3D}" srcId="{5D813B6A-26C1-4689-AE41-BFEAAE6245B8}" destId="{5BBE8C5A-6E38-4E1B-8A6C-D30E7FB4E671}" srcOrd="0" destOrd="0" parTransId="{DC7E575B-46D5-415A-AD8D-C9113C44F2E9}" sibTransId="{A562D840-8E7A-46E7-89A8-84D1EEA97F52}"/>
    <dgm:cxn modelId="{77C20506-C4FD-432E-A39B-0776841C8D2E}" type="presParOf" srcId="{304F219E-2DF7-47C9-8E28-5CDB536014EA}" destId="{CDDD6B59-1218-42B8-9FF1-A4D2541B1A99}" srcOrd="0" destOrd="0" presId="urn:microsoft.com/office/officeart/2005/8/layout/hierarchy4"/>
    <dgm:cxn modelId="{F23206F3-0CD2-407C-ADA9-CB73BEB1CFF1}" type="presParOf" srcId="{CDDD6B59-1218-42B8-9FF1-A4D2541B1A99}" destId="{74021EEF-D447-4367-A4F2-D70C0FEDFA3B}" srcOrd="0" destOrd="0" presId="urn:microsoft.com/office/officeart/2005/8/layout/hierarchy4"/>
    <dgm:cxn modelId="{13FFA629-3178-4306-9F1C-FF9EB88B125A}" type="presParOf" srcId="{CDDD6B59-1218-42B8-9FF1-A4D2541B1A99}" destId="{08AA1F1A-13D0-4CA0-8D1A-78226D81148E}" srcOrd="1" destOrd="0" presId="urn:microsoft.com/office/officeart/2005/8/layout/hierarchy4"/>
    <dgm:cxn modelId="{B86172E7-A2AE-4DAC-98AF-3B77093FA028}" type="presParOf" srcId="{CDDD6B59-1218-42B8-9FF1-A4D2541B1A99}" destId="{6B59AC48-CFDE-469E-9EB4-DB5F49F06889}" srcOrd="2" destOrd="0" presId="urn:microsoft.com/office/officeart/2005/8/layout/hierarchy4"/>
    <dgm:cxn modelId="{EB89C8F3-5511-4227-A310-2C448B8B85BC}" type="presParOf" srcId="{6B59AC48-CFDE-469E-9EB4-DB5F49F06889}" destId="{AF24707F-A47E-477C-9848-32AA19E7E933}" srcOrd="0" destOrd="0" presId="urn:microsoft.com/office/officeart/2005/8/layout/hierarchy4"/>
    <dgm:cxn modelId="{CD2CF118-967D-4F8E-8852-22B35D33BD19}" type="presParOf" srcId="{AF24707F-A47E-477C-9848-32AA19E7E933}" destId="{013F3BE7-201F-483D-8561-EFEA51302127}" srcOrd="0" destOrd="0" presId="urn:microsoft.com/office/officeart/2005/8/layout/hierarchy4"/>
    <dgm:cxn modelId="{B65C75EE-9ED9-43F6-86D2-D5D33261C1B4}" type="presParOf" srcId="{AF24707F-A47E-477C-9848-32AA19E7E933}" destId="{04FFA12E-65E1-4038-885D-530FEC9C1380}" srcOrd="1" destOrd="0" presId="urn:microsoft.com/office/officeart/2005/8/layout/hierarchy4"/>
    <dgm:cxn modelId="{7DF031D3-8BBF-49A1-AC90-4534C064DBF9}" type="presParOf" srcId="{AF24707F-A47E-477C-9848-32AA19E7E933}" destId="{5584AB3E-E735-4379-8472-76EE9CB93189}" srcOrd="2" destOrd="0" presId="urn:microsoft.com/office/officeart/2005/8/layout/hierarchy4"/>
    <dgm:cxn modelId="{8A834DF0-2C82-41B0-8E85-2B31E47DFBAB}" type="presParOf" srcId="{5584AB3E-E735-4379-8472-76EE9CB93189}" destId="{B18DDC3B-915E-4655-9513-5649B31778B8}" srcOrd="0" destOrd="0" presId="urn:microsoft.com/office/officeart/2005/8/layout/hierarchy4"/>
    <dgm:cxn modelId="{BE639E98-50C9-4367-878F-635B5E89811A}" type="presParOf" srcId="{B18DDC3B-915E-4655-9513-5649B31778B8}" destId="{511B076A-E048-4404-B927-66E38BF5F46C}" srcOrd="0" destOrd="0" presId="urn:microsoft.com/office/officeart/2005/8/layout/hierarchy4"/>
    <dgm:cxn modelId="{3C72F8C0-A82C-43D3-B008-EDF4BE23A212}" type="presParOf" srcId="{B18DDC3B-915E-4655-9513-5649B31778B8}" destId="{0E028B29-51A0-448E-9034-3FBF0B998C3D}" srcOrd="1" destOrd="0" presId="urn:microsoft.com/office/officeart/2005/8/layout/hierarchy4"/>
    <dgm:cxn modelId="{C65DBE1F-335A-4793-82A4-8B7A3BE3E1DC}" type="presParOf" srcId="{5584AB3E-E735-4379-8472-76EE9CB93189}" destId="{5DE5EF40-936F-4F14-AC8A-273B3A455F1B}" srcOrd="1" destOrd="0" presId="urn:microsoft.com/office/officeart/2005/8/layout/hierarchy4"/>
    <dgm:cxn modelId="{53AAC7D1-B48D-49EC-8174-A3B640041FBF}" type="presParOf" srcId="{5584AB3E-E735-4379-8472-76EE9CB93189}" destId="{747FFAAC-A4B3-4FB0-BC28-2D83BA52D342}" srcOrd="2" destOrd="0" presId="urn:microsoft.com/office/officeart/2005/8/layout/hierarchy4"/>
    <dgm:cxn modelId="{11E9D52F-5094-46A7-901C-E246D5D2E403}" type="presParOf" srcId="{747FFAAC-A4B3-4FB0-BC28-2D83BA52D342}" destId="{9E526F38-3F44-414F-813C-700DA9C53C00}" srcOrd="0" destOrd="0" presId="urn:microsoft.com/office/officeart/2005/8/layout/hierarchy4"/>
    <dgm:cxn modelId="{C64B4037-EAC7-4967-AC30-7E13514F3D3F}" type="presParOf" srcId="{747FFAAC-A4B3-4FB0-BC28-2D83BA52D342}" destId="{16E376EE-8EE1-45C8-96CB-A09F502F0B1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EC26B3-A7E6-4DB1-A90C-23A6BA03A3EA}" type="doc">
      <dgm:prSet loTypeId="urn:microsoft.com/office/officeart/2005/8/layout/hierarchy4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D813B6A-26C1-4689-AE41-BFEAAE6245B8}">
      <dgm:prSet phldrT="[Text]"/>
      <dgm:spPr/>
      <dgm:t>
        <a:bodyPr/>
        <a:lstStyle/>
        <a:p>
          <a:r>
            <a:rPr lang="en-US" dirty="0"/>
            <a:t>Social Engagement</a:t>
          </a:r>
        </a:p>
      </dgm:t>
    </dgm:pt>
    <dgm:pt modelId="{2E86B25A-6B6A-45A1-9A18-7DC0586945FE}" type="parTrans" cxnId="{89B1FA05-D3E4-4E92-94CB-AD8CCC4C0DC7}">
      <dgm:prSet/>
      <dgm:spPr/>
      <dgm:t>
        <a:bodyPr/>
        <a:lstStyle/>
        <a:p>
          <a:endParaRPr lang="en-US"/>
        </a:p>
      </dgm:t>
    </dgm:pt>
    <dgm:pt modelId="{C64F958C-C68D-4BEA-8FE7-0FB4465900BB}" type="sibTrans" cxnId="{89B1FA05-D3E4-4E92-94CB-AD8CCC4C0DC7}">
      <dgm:prSet/>
      <dgm:spPr/>
      <dgm:t>
        <a:bodyPr/>
        <a:lstStyle/>
        <a:p>
          <a:endParaRPr lang="en-US"/>
        </a:p>
      </dgm:t>
    </dgm:pt>
    <dgm:pt modelId="{5BBE8C5A-6E38-4E1B-8A6C-D30E7FB4E671}">
      <dgm:prSet phldrT="[Text]"/>
      <dgm:spPr/>
      <dgm:t>
        <a:bodyPr/>
        <a:lstStyle/>
        <a:p>
          <a:r>
            <a:rPr lang="en-US" dirty="0"/>
            <a:t>Perceived social support</a:t>
          </a:r>
        </a:p>
      </dgm:t>
    </dgm:pt>
    <dgm:pt modelId="{DC7E575B-46D5-415A-AD8D-C9113C44F2E9}" type="parTrans" cxnId="{1EDC18F2-D9D6-448B-9CD1-545C7C3DEB3D}">
      <dgm:prSet/>
      <dgm:spPr/>
      <dgm:t>
        <a:bodyPr/>
        <a:lstStyle/>
        <a:p>
          <a:endParaRPr lang="en-US"/>
        </a:p>
      </dgm:t>
    </dgm:pt>
    <dgm:pt modelId="{A562D840-8E7A-46E7-89A8-84D1EEA97F52}" type="sibTrans" cxnId="{1EDC18F2-D9D6-448B-9CD1-545C7C3DEB3D}">
      <dgm:prSet/>
      <dgm:spPr/>
      <dgm:t>
        <a:bodyPr/>
        <a:lstStyle/>
        <a:p>
          <a:endParaRPr lang="en-US"/>
        </a:p>
      </dgm:t>
    </dgm:pt>
    <dgm:pt modelId="{3FB5F5C3-9A05-4DB0-843E-0A8502628B7B}">
      <dgm:prSet phldrT="[Text]"/>
      <dgm:spPr/>
      <dgm:t>
        <a:bodyPr/>
        <a:lstStyle/>
        <a:p>
          <a:r>
            <a:rPr lang="en-US" dirty="0"/>
            <a:t>Family support</a:t>
          </a:r>
        </a:p>
      </dgm:t>
    </dgm:pt>
    <dgm:pt modelId="{D0D418FF-3CF1-4A79-9944-8AD102AB0878}" type="parTrans" cxnId="{043B5516-B5D1-4863-BE60-2914CA65CD40}">
      <dgm:prSet/>
      <dgm:spPr/>
      <dgm:t>
        <a:bodyPr/>
        <a:lstStyle/>
        <a:p>
          <a:endParaRPr lang="en-US"/>
        </a:p>
      </dgm:t>
    </dgm:pt>
    <dgm:pt modelId="{AF7D1B0A-2C4B-4545-A1B7-B2E417A87558}" type="sibTrans" cxnId="{043B5516-B5D1-4863-BE60-2914CA65CD40}">
      <dgm:prSet/>
      <dgm:spPr/>
      <dgm:t>
        <a:bodyPr/>
        <a:lstStyle/>
        <a:p>
          <a:endParaRPr lang="en-US"/>
        </a:p>
      </dgm:t>
    </dgm:pt>
    <dgm:pt modelId="{304F219E-2DF7-47C9-8E28-5CDB536014EA}" type="pres">
      <dgm:prSet presAssocID="{62EC26B3-A7E6-4DB1-A90C-23A6BA03A3E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DD6B59-1218-42B8-9FF1-A4D2541B1A99}" type="pres">
      <dgm:prSet presAssocID="{5D813B6A-26C1-4689-AE41-BFEAAE6245B8}" presName="vertOne" presStyleCnt="0"/>
      <dgm:spPr/>
    </dgm:pt>
    <dgm:pt modelId="{74021EEF-D447-4367-A4F2-D70C0FEDFA3B}" type="pres">
      <dgm:prSet presAssocID="{5D813B6A-26C1-4689-AE41-BFEAAE6245B8}" presName="txOne" presStyleLbl="node0" presStyleIdx="0" presStyleCnt="1" custLinFactNeighborX="-323" custLinFactNeighborY="3403">
        <dgm:presLayoutVars>
          <dgm:chPref val="3"/>
        </dgm:presLayoutVars>
      </dgm:prSet>
      <dgm:spPr/>
    </dgm:pt>
    <dgm:pt modelId="{08AA1F1A-13D0-4CA0-8D1A-78226D81148E}" type="pres">
      <dgm:prSet presAssocID="{5D813B6A-26C1-4689-AE41-BFEAAE6245B8}" presName="parTransOne" presStyleCnt="0"/>
      <dgm:spPr/>
    </dgm:pt>
    <dgm:pt modelId="{6B59AC48-CFDE-469E-9EB4-DB5F49F06889}" type="pres">
      <dgm:prSet presAssocID="{5D813B6A-26C1-4689-AE41-BFEAAE6245B8}" presName="horzOne" presStyleCnt="0"/>
      <dgm:spPr/>
    </dgm:pt>
    <dgm:pt modelId="{AF24707F-A47E-477C-9848-32AA19E7E933}" type="pres">
      <dgm:prSet presAssocID="{5BBE8C5A-6E38-4E1B-8A6C-D30E7FB4E671}" presName="vertTwo" presStyleCnt="0"/>
      <dgm:spPr/>
    </dgm:pt>
    <dgm:pt modelId="{013F3BE7-201F-483D-8561-EFEA51302127}" type="pres">
      <dgm:prSet presAssocID="{5BBE8C5A-6E38-4E1B-8A6C-D30E7FB4E671}" presName="txTwo" presStyleLbl="node2" presStyleIdx="0" presStyleCnt="2">
        <dgm:presLayoutVars>
          <dgm:chPref val="3"/>
        </dgm:presLayoutVars>
      </dgm:prSet>
      <dgm:spPr/>
    </dgm:pt>
    <dgm:pt modelId="{5584AB3E-E735-4379-8472-76EE9CB93189}" type="pres">
      <dgm:prSet presAssocID="{5BBE8C5A-6E38-4E1B-8A6C-D30E7FB4E671}" presName="horzTwo" presStyleCnt="0"/>
      <dgm:spPr/>
    </dgm:pt>
    <dgm:pt modelId="{1780CA8C-7FBD-4876-8D06-BB8F01F9818A}" type="pres">
      <dgm:prSet presAssocID="{A562D840-8E7A-46E7-89A8-84D1EEA97F52}" presName="sibSpaceTwo" presStyleCnt="0"/>
      <dgm:spPr/>
    </dgm:pt>
    <dgm:pt modelId="{0E469100-2F6E-4F14-ABDA-41F6CEAB2024}" type="pres">
      <dgm:prSet presAssocID="{3FB5F5C3-9A05-4DB0-843E-0A8502628B7B}" presName="vertTwo" presStyleCnt="0"/>
      <dgm:spPr/>
    </dgm:pt>
    <dgm:pt modelId="{F908EAF4-57CC-4985-9335-51A009230159}" type="pres">
      <dgm:prSet presAssocID="{3FB5F5C3-9A05-4DB0-843E-0A8502628B7B}" presName="txTwo" presStyleLbl="node2" presStyleIdx="1" presStyleCnt="2">
        <dgm:presLayoutVars>
          <dgm:chPref val="3"/>
        </dgm:presLayoutVars>
      </dgm:prSet>
      <dgm:spPr/>
    </dgm:pt>
    <dgm:pt modelId="{47F0620A-F1D2-443B-9633-B3A17CB78F90}" type="pres">
      <dgm:prSet presAssocID="{3FB5F5C3-9A05-4DB0-843E-0A8502628B7B}" presName="horzTwo" presStyleCnt="0"/>
      <dgm:spPr/>
    </dgm:pt>
  </dgm:ptLst>
  <dgm:cxnLst>
    <dgm:cxn modelId="{89B1FA05-D3E4-4E92-94CB-AD8CCC4C0DC7}" srcId="{62EC26B3-A7E6-4DB1-A90C-23A6BA03A3EA}" destId="{5D813B6A-26C1-4689-AE41-BFEAAE6245B8}" srcOrd="0" destOrd="0" parTransId="{2E86B25A-6B6A-45A1-9A18-7DC0586945FE}" sibTransId="{C64F958C-C68D-4BEA-8FE7-0FB4465900BB}"/>
    <dgm:cxn modelId="{043B5516-B5D1-4863-BE60-2914CA65CD40}" srcId="{5D813B6A-26C1-4689-AE41-BFEAAE6245B8}" destId="{3FB5F5C3-9A05-4DB0-843E-0A8502628B7B}" srcOrd="1" destOrd="0" parTransId="{D0D418FF-3CF1-4A79-9944-8AD102AB0878}" sibTransId="{AF7D1B0A-2C4B-4545-A1B7-B2E417A87558}"/>
    <dgm:cxn modelId="{76C3DB1F-8721-4D8F-9E00-91C6A20BE51D}" type="presOf" srcId="{3FB5F5C3-9A05-4DB0-843E-0A8502628B7B}" destId="{F908EAF4-57CC-4985-9335-51A009230159}" srcOrd="0" destOrd="0" presId="urn:microsoft.com/office/officeart/2005/8/layout/hierarchy4"/>
    <dgm:cxn modelId="{53566C77-E02E-49DF-AE85-E6C1AFCC1245}" type="presOf" srcId="{62EC26B3-A7E6-4DB1-A90C-23A6BA03A3EA}" destId="{304F219E-2DF7-47C9-8E28-5CDB536014EA}" srcOrd="0" destOrd="0" presId="urn:microsoft.com/office/officeart/2005/8/layout/hierarchy4"/>
    <dgm:cxn modelId="{F0F11996-602F-46E4-9D88-B61CACD98573}" type="presOf" srcId="{5BBE8C5A-6E38-4E1B-8A6C-D30E7FB4E671}" destId="{013F3BE7-201F-483D-8561-EFEA51302127}" srcOrd="0" destOrd="0" presId="urn:microsoft.com/office/officeart/2005/8/layout/hierarchy4"/>
    <dgm:cxn modelId="{39D9E1A8-BE2A-473D-8618-E919668D7327}" type="presOf" srcId="{5D813B6A-26C1-4689-AE41-BFEAAE6245B8}" destId="{74021EEF-D447-4367-A4F2-D70C0FEDFA3B}" srcOrd="0" destOrd="0" presId="urn:microsoft.com/office/officeart/2005/8/layout/hierarchy4"/>
    <dgm:cxn modelId="{1EDC18F2-D9D6-448B-9CD1-545C7C3DEB3D}" srcId="{5D813B6A-26C1-4689-AE41-BFEAAE6245B8}" destId="{5BBE8C5A-6E38-4E1B-8A6C-D30E7FB4E671}" srcOrd="0" destOrd="0" parTransId="{DC7E575B-46D5-415A-AD8D-C9113C44F2E9}" sibTransId="{A562D840-8E7A-46E7-89A8-84D1EEA97F52}"/>
    <dgm:cxn modelId="{77C20506-C4FD-432E-A39B-0776841C8D2E}" type="presParOf" srcId="{304F219E-2DF7-47C9-8E28-5CDB536014EA}" destId="{CDDD6B59-1218-42B8-9FF1-A4D2541B1A99}" srcOrd="0" destOrd="0" presId="urn:microsoft.com/office/officeart/2005/8/layout/hierarchy4"/>
    <dgm:cxn modelId="{F23206F3-0CD2-407C-ADA9-CB73BEB1CFF1}" type="presParOf" srcId="{CDDD6B59-1218-42B8-9FF1-A4D2541B1A99}" destId="{74021EEF-D447-4367-A4F2-D70C0FEDFA3B}" srcOrd="0" destOrd="0" presId="urn:microsoft.com/office/officeart/2005/8/layout/hierarchy4"/>
    <dgm:cxn modelId="{13FFA629-3178-4306-9F1C-FF9EB88B125A}" type="presParOf" srcId="{CDDD6B59-1218-42B8-9FF1-A4D2541B1A99}" destId="{08AA1F1A-13D0-4CA0-8D1A-78226D81148E}" srcOrd="1" destOrd="0" presId="urn:microsoft.com/office/officeart/2005/8/layout/hierarchy4"/>
    <dgm:cxn modelId="{B86172E7-A2AE-4DAC-98AF-3B77093FA028}" type="presParOf" srcId="{CDDD6B59-1218-42B8-9FF1-A4D2541B1A99}" destId="{6B59AC48-CFDE-469E-9EB4-DB5F49F06889}" srcOrd="2" destOrd="0" presId="urn:microsoft.com/office/officeart/2005/8/layout/hierarchy4"/>
    <dgm:cxn modelId="{EB89C8F3-5511-4227-A310-2C448B8B85BC}" type="presParOf" srcId="{6B59AC48-CFDE-469E-9EB4-DB5F49F06889}" destId="{AF24707F-A47E-477C-9848-32AA19E7E933}" srcOrd="0" destOrd="0" presId="urn:microsoft.com/office/officeart/2005/8/layout/hierarchy4"/>
    <dgm:cxn modelId="{CD2CF118-967D-4F8E-8852-22B35D33BD19}" type="presParOf" srcId="{AF24707F-A47E-477C-9848-32AA19E7E933}" destId="{013F3BE7-201F-483D-8561-EFEA51302127}" srcOrd="0" destOrd="0" presId="urn:microsoft.com/office/officeart/2005/8/layout/hierarchy4"/>
    <dgm:cxn modelId="{7DF031D3-8BBF-49A1-AC90-4534C064DBF9}" type="presParOf" srcId="{AF24707F-A47E-477C-9848-32AA19E7E933}" destId="{5584AB3E-E735-4379-8472-76EE9CB93189}" srcOrd="1" destOrd="0" presId="urn:microsoft.com/office/officeart/2005/8/layout/hierarchy4"/>
    <dgm:cxn modelId="{8235005B-BE10-40FF-BE86-6ACCDD65204B}" type="presParOf" srcId="{6B59AC48-CFDE-469E-9EB4-DB5F49F06889}" destId="{1780CA8C-7FBD-4876-8D06-BB8F01F9818A}" srcOrd="1" destOrd="0" presId="urn:microsoft.com/office/officeart/2005/8/layout/hierarchy4"/>
    <dgm:cxn modelId="{ECA0AC7D-BD0A-4F4E-A484-5291262DB6BC}" type="presParOf" srcId="{6B59AC48-CFDE-469E-9EB4-DB5F49F06889}" destId="{0E469100-2F6E-4F14-ABDA-41F6CEAB2024}" srcOrd="2" destOrd="0" presId="urn:microsoft.com/office/officeart/2005/8/layout/hierarchy4"/>
    <dgm:cxn modelId="{CB15998B-A3D5-4489-9F02-833D1EB7604B}" type="presParOf" srcId="{0E469100-2F6E-4F14-ABDA-41F6CEAB2024}" destId="{F908EAF4-57CC-4985-9335-51A009230159}" srcOrd="0" destOrd="0" presId="urn:microsoft.com/office/officeart/2005/8/layout/hierarchy4"/>
    <dgm:cxn modelId="{45C4CC07-FBCC-4D7E-BF4C-2C8A7A629345}" type="presParOf" srcId="{0E469100-2F6E-4F14-ABDA-41F6CEAB2024}" destId="{47F0620A-F1D2-443B-9633-B3A17CB78F9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EC26B3-A7E6-4DB1-A90C-23A6BA03A3EA}" type="doc">
      <dgm:prSet loTypeId="urn:microsoft.com/office/officeart/2005/8/layout/hierarchy4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D813B6A-26C1-4689-AE41-BFEAAE6245B8}">
      <dgm:prSet phldrT="[Text]"/>
      <dgm:spPr/>
      <dgm:t>
        <a:bodyPr/>
        <a:lstStyle/>
        <a:p>
          <a:r>
            <a:rPr lang="en-US" dirty="0"/>
            <a:t>Population Specific</a:t>
          </a:r>
        </a:p>
      </dgm:t>
    </dgm:pt>
    <dgm:pt modelId="{2E86B25A-6B6A-45A1-9A18-7DC0586945FE}" type="parTrans" cxnId="{89B1FA05-D3E4-4E92-94CB-AD8CCC4C0DC7}">
      <dgm:prSet/>
      <dgm:spPr/>
      <dgm:t>
        <a:bodyPr/>
        <a:lstStyle/>
        <a:p>
          <a:endParaRPr lang="en-US"/>
        </a:p>
      </dgm:t>
    </dgm:pt>
    <dgm:pt modelId="{C64F958C-C68D-4BEA-8FE7-0FB4465900BB}" type="sibTrans" cxnId="{89B1FA05-D3E4-4E92-94CB-AD8CCC4C0DC7}">
      <dgm:prSet/>
      <dgm:spPr/>
      <dgm:t>
        <a:bodyPr/>
        <a:lstStyle/>
        <a:p>
          <a:endParaRPr lang="en-US"/>
        </a:p>
      </dgm:t>
    </dgm:pt>
    <dgm:pt modelId="{5BBE8C5A-6E38-4E1B-8A6C-D30E7FB4E671}">
      <dgm:prSet phldrT="[Text]"/>
      <dgm:spPr/>
      <dgm:t>
        <a:bodyPr/>
        <a:lstStyle/>
        <a:p>
          <a:r>
            <a:rPr lang="en-US" dirty="0"/>
            <a:t>Drop Withdrawal</a:t>
          </a:r>
        </a:p>
      </dgm:t>
    </dgm:pt>
    <dgm:pt modelId="{DC7E575B-46D5-415A-AD8D-C9113C44F2E9}" type="parTrans" cxnId="{1EDC18F2-D9D6-448B-9CD1-545C7C3DEB3D}">
      <dgm:prSet/>
      <dgm:spPr/>
      <dgm:t>
        <a:bodyPr/>
        <a:lstStyle/>
        <a:p>
          <a:endParaRPr lang="en-US"/>
        </a:p>
      </dgm:t>
    </dgm:pt>
    <dgm:pt modelId="{A562D840-8E7A-46E7-89A8-84D1EEA97F52}" type="sibTrans" cxnId="{1EDC18F2-D9D6-448B-9CD1-545C7C3DEB3D}">
      <dgm:prSet/>
      <dgm:spPr/>
      <dgm:t>
        <a:bodyPr/>
        <a:lstStyle/>
        <a:p>
          <a:endParaRPr lang="en-US"/>
        </a:p>
      </dgm:t>
    </dgm:pt>
    <dgm:pt modelId="{3FB5F5C3-9A05-4DB0-843E-0A8502628B7B}">
      <dgm:prSet phldrT="[Text]"/>
      <dgm:spPr/>
      <dgm:t>
        <a:bodyPr/>
        <a:lstStyle/>
        <a:p>
          <a:r>
            <a:rPr lang="en-US" dirty="0"/>
            <a:t>COVID-19</a:t>
          </a:r>
        </a:p>
      </dgm:t>
    </dgm:pt>
    <dgm:pt modelId="{D0D418FF-3CF1-4A79-9944-8AD102AB0878}" type="parTrans" cxnId="{043B5516-B5D1-4863-BE60-2914CA65CD40}">
      <dgm:prSet/>
      <dgm:spPr/>
      <dgm:t>
        <a:bodyPr/>
        <a:lstStyle/>
        <a:p>
          <a:endParaRPr lang="en-US"/>
        </a:p>
      </dgm:t>
    </dgm:pt>
    <dgm:pt modelId="{AF7D1B0A-2C4B-4545-A1B7-B2E417A87558}" type="sibTrans" cxnId="{043B5516-B5D1-4863-BE60-2914CA65CD40}">
      <dgm:prSet/>
      <dgm:spPr/>
      <dgm:t>
        <a:bodyPr/>
        <a:lstStyle/>
        <a:p>
          <a:endParaRPr lang="en-US"/>
        </a:p>
      </dgm:t>
    </dgm:pt>
    <dgm:pt modelId="{9760218C-86A2-4413-AAAF-E7C779AD32B4}">
      <dgm:prSet/>
      <dgm:spPr/>
      <dgm:t>
        <a:bodyPr/>
        <a:lstStyle/>
        <a:p>
          <a:r>
            <a:rPr lang="en-US" dirty="0"/>
            <a:t>Health</a:t>
          </a:r>
        </a:p>
      </dgm:t>
    </dgm:pt>
    <dgm:pt modelId="{EB0C2075-0193-473C-80CC-D24081731E00}" type="parTrans" cxnId="{19397F2F-D0F2-43D3-874B-21AD8C64CE82}">
      <dgm:prSet/>
      <dgm:spPr/>
      <dgm:t>
        <a:bodyPr/>
        <a:lstStyle/>
        <a:p>
          <a:endParaRPr lang="en-US"/>
        </a:p>
      </dgm:t>
    </dgm:pt>
    <dgm:pt modelId="{E2E89799-5F75-4870-9780-FAAE21271BAD}" type="sibTrans" cxnId="{19397F2F-D0F2-43D3-874B-21AD8C64CE82}">
      <dgm:prSet/>
      <dgm:spPr/>
      <dgm:t>
        <a:bodyPr/>
        <a:lstStyle/>
        <a:p>
          <a:endParaRPr lang="en-US"/>
        </a:p>
      </dgm:t>
    </dgm:pt>
    <dgm:pt modelId="{A6A9E321-4381-4481-9D8B-F2B086CB1EA1}">
      <dgm:prSet/>
      <dgm:spPr/>
      <dgm:t>
        <a:bodyPr/>
        <a:lstStyle/>
        <a:p>
          <a:r>
            <a:rPr lang="en-US" dirty="0"/>
            <a:t>Family</a:t>
          </a:r>
        </a:p>
      </dgm:t>
    </dgm:pt>
    <dgm:pt modelId="{AC149F7C-30BD-4DAA-BACA-9B6DC5D5DD5C}" type="parTrans" cxnId="{232ADAC4-D6C0-4F43-B800-53870C537BAE}">
      <dgm:prSet/>
      <dgm:spPr/>
      <dgm:t>
        <a:bodyPr/>
        <a:lstStyle/>
        <a:p>
          <a:endParaRPr lang="en-US"/>
        </a:p>
      </dgm:t>
    </dgm:pt>
    <dgm:pt modelId="{64331620-16D0-44AF-BAB4-E94D583AA8FD}" type="sibTrans" cxnId="{232ADAC4-D6C0-4F43-B800-53870C537BAE}">
      <dgm:prSet/>
      <dgm:spPr/>
      <dgm:t>
        <a:bodyPr/>
        <a:lstStyle/>
        <a:p>
          <a:endParaRPr lang="en-US"/>
        </a:p>
      </dgm:t>
    </dgm:pt>
    <dgm:pt modelId="{DFB4A7F6-9E68-426A-8FF4-D8B1D4CD4997}">
      <dgm:prSet/>
      <dgm:spPr/>
      <dgm:t>
        <a:bodyPr/>
        <a:lstStyle/>
        <a:p>
          <a:r>
            <a:rPr lang="en-US" dirty="0"/>
            <a:t>Finances</a:t>
          </a:r>
        </a:p>
      </dgm:t>
    </dgm:pt>
    <dgm:pt modelId="{8D786798-9C32-46F8-98A9-7E023C5156B7}" type="parTrans" cxnId="{15E70FF1-65F7-4FEA-8D1D-EFC811799108}">
      <dgm:prSet/>
      <dgm:spPr/>
      <dgm:t>
        <a:bodyPr/>
        <a:lstStyle/>
        <a:p>
          <a:endParaRPr lang="en-US"/>
        </a:p>
      </dgm:t>
    </dgm:pt>
    <dgm:pt modelId="{FA6B4D39-056D-44FA-B126-B766D8C2ACFA}" type="sibTrans" cxnId="{15E70FF1-65F7-4FEA-8D1D-EFC811799108}">
      <dgm:prSet/>
      <dgm:spPr/>
      <dgm:t>
        <a:bodyPr/>
        <a:lstStyle/>
        <a:p>
          <a:endParaRPr lang="en-US"/>
        </a:p>
      </dgm:t>
    </dgm:pt>
    <dgm:pt modelId="{B7030969-3D6D-4910-8696-4D5DFB501091}">
      <dgm:prSet/>
      <dgm:spPr/>
      <dgm:t>
        <a:bodyPr/>
        <a:lstStyle/>
        <a:p>
          <a:r>
            <a:rPr lang="en-US" dirty="0"/>
            <a:t>Logistics</a:t>
          </a:r>
        </a:p>
      </dgm:t>
    </dgm:pt>
    <dgm:pt modelId="{88DAFE35-B028-4F8B-A636-F8BCBE63D332}" type="parTrans" cxnId="{4929DFE5-4AFB-4F75-A34A-C7DD4834BC65}">
      <dgm:prSet/>
      <dgm:spPr/>
      <dgm:t>
        <a:bodyPr/>
        <a:lstStyle/>
        <a:p>
          <a:endParaRPr lang="en-US"/>
        </a:p>
      </dgm:t>
    </dgm:pt>
    <dgm:pt modelId="{4D821F01-AC03-41F9-86B8-9322753F2E68}" type="sibTrans" cxnId="{4929DFE5-4AFB-4F75-A34A-C7DD4834BC65}">
      <dgm:prSet/>
      <dgm:spPr/>
      <dgm:t>
        <a:bodyPr/>
        <a:lstStyle/>
        <a:p>
          <a:endParaRPr lang="en-US"/>
        </a:p>
      </dgm:t>
    </dgm:pt>
    <dgm:pt modelId="{304F219E-2DF7-47C9-8E28-5CDB536014EA}" type="pres">
      <dgm:prSet presAssocID="{62EC26B3-A7E6-4DB1-A90C-23A6BA03A3E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DD6B59-1218-42B8-9FF1-A4D2541B1A99}" type="pres">
      <dgm:prSet presAssocID="{5D813B6A-26C1-4689-AE41-BFEAAE6245B8}" presName="vertOne" presStyleCnt="0"/>
      <dgm:spPr/>
    </dgm:pt>
    <dgm:pt modelId="{74021EEF-D447-4367-A4F2-D70C0FEDFA3B}" type="pres">
      <dgm:prSet presAssocID="{5D813B6A-26C1-4689-AE41-BFEAAE6245B8}" presName="txOne" presStyleLbl="node0" presStyleIdx="0" presStyleCnt="1" custLinFactNeighborX="-323" custLinFactNeighborY="3403">
        <dgm:presLayoutVars>
          <dgm:chPref val="3"/>
        </dgm:presLayoutVars>
      </dgm:prSet>
      <dgm:spPr/>
    </dgm:pt>
    <dgm:pt modelId="{08AA1F1A-13D0-4CA0-8D1A-78226D81148E}" type="pres">
      <dgm:prSet presAssocID="{5D813B6A-26C1-4689-AE41-BFEAAE6245B8}" presName="parTransOne" presStyleCnt="0"/>
      <dgm:spPr/>
    </dgm:pt>
    <dgm:pt modelId="{6B59AC48-CFDE-469E-9EB4-DB5F49F06889}" type="pres">
      <dgm:prSet presAssocID="{5D813B6A-26C1-4689-AE41-BFEAAE6245B8}" presName="horzOne" presStyleCnt="0"/>
      <dgm:spPr/>
    </dgm:pt>
    <dgm:pt modelId="{AF24707F-A47E-477C-9848-32AA19E7E933}" type="pres">
      <dgm:prSet presAssocID="{5BBE8C5A-6E38-4E1B-8A6C-D30E7FB4E671}" presName="vertTwo" presStyleCnt="0"/>
      <dgm:spPr/>
    </dgm:pt>
    <dgm:pt modelId="{013F3BE7-201F-483D-8561-EFEA51302127}" type="pres">
      <dgm:prSet presAssocID="{5BBE8C5A-6E38-4E1B-8A6C-D30E7FB4E671}" presName="txTwo" presStyleLbl="node2" presStyleIdx="0" presStyleCnt="2">
        <dgm:presLayoutVars>
          <dgm:chPref val="3"/>
        </dgm:presLayoutVars>
      </dgm:prSet>
      <dgm:spPr/>
    </dgm:pt>
    <dgm:pt modelId="{5509C4D5-5480-4FE8-93C5-0B76E94CFED5}" type="pres">
      <dgm:prSet presAssocID="{5BBE8C5A-6E38-4E1B-8A6C-D30E7FB4E671}" presName="parTransTwo" presStyleCnt="0"/>
      <dgm:spPr/>
    </dgm:pt>
    <dgm:pt modelId="{5584AB3E-E735-4379-8472-76EE9CB93189}" type="pres">
      <dgm:prSet presAssocID="{5BBE8C5A-6E38-4E1B-8A6C-D30E7FB4E671}" presName="horzTwo" presStyleCnt="0"/>
      <dgm:spPr/>
    </dgm:pt>
    <dgm:pt modelId="{A2685DB3-D2C6-4B9A-AAAA-9B94DD10DFB5}" type="pres">
      <dgm:prSet presAssocID="{9760218C-86A2-4413-AAAF-E7C779AD32B4}" presName="vertThree" presStyleCnt="0"/>
      <dgm:spPr/>
    </dgm:pt>
    <dgm:pt modelId="{8B757CEB-6982-43E7-988D-158ACF7B7CB1}" type="pres">
      <dgm:prSet presAssocID="{9760218C-86A2-4413-AAAF-E7C779AD32B4}" presName="txThree" presStyleLbl="node3" presStyleIdx="0" presStyleCnt="4">
        <dgm:presLayoutVars>
          <dgm:chPref val="3"/>
        </dgm:presLayoutVars>
      </dgm:prSet>
      <dgm:spPr/>
    </dgm:pt>
    <dgm:pt modelId="{9520FD6B-9CAA-4AFA-9394-A894CDFBD3BB}" type="pres">
      <dgm:prSet presAssocID="{9760218C-86A2-4413-AAAF-E7C779AD32B4}" presName="horzThree" presStyleCnt="0"/>
      <dgm:spPr/>
    </dgm:pt>
    <dgm:pt modelId="{ECD169C5-0D87-444C-92CD-10874AD97058}" type="pres">
      <dgm:prSet presAssocID="{E2E89799-5F75-4870-9780-FAAE21271BAD}" presName="sibSpaceThree" presStyleCnt="0"/>
      <dgm:spPr/>
    </dgm:pt>
    <dgm:pt modelId="{8A95D078-1803-4337-ABDD-014F2DEFDC22}" type="pres">
      <dgm:prSet presAssocID="{A6A9E321-4381-4481-9D8B-F2B086CB1EA1}" presName="vertThree" presStyleCnt="0"/>
      <dgm:spPr/>
    </dgm:pt>
    <dgm:pt modelId="{FCF7422B-A0B0-4177-8722-0BD1734652B7}" type="pres">
      <dgm:prSet presAssocID="{A6A9E321-4381-4481-9D8B-F2B086CB1EA1}" presName="txThree" presStyleLbl="node3" presStyleIdx="1" presStyleCnt="4">
        <dgm:presLayoutVars>
          <dgm:chPref val="3"/>
        </dgm:presLayoutVars>
      </dgm:prSet>
      <dgm:spPr/>
    </dgm:pt>
    <dgm:pt modelId="{956A46A9-D209-4D6B-878C-2CF698B4E479}" type="pres">
      <dgm:prSet presAssocID="{A6A9E321-4381-4481-9D8B-F2B086CB1EA1}" presName="horzThree" presStyleCnt="0"/>
      <dgm:spPr/>
    </dgm:pt>
    <dgm:pt modelId="{F4465EF2-DAC5-4F4E-8FFF-A02A40BB446C}" type="pres">
      <dgm:prSet presAssocID="{64331620-16D0-44AF-BAB4-E94D583AA8FD}" presName="sibSpaceThree" presStyleCnt="0"/>
      <dgm:spPr/>
    </dgm:pt>
    <dgm:pt modelId="{4D06FD3D-B238-414B-8198-59B2A8596C53}" type="pres">
      <dgm:prSet presAssocID="{DFB4A7F6-9E68-426A-8FF4-D8B1D4CD4997}" presName="vertThree" presStyleCnt="0"/>
      <dgm:spPr/>
    </dgm:pt>
    <dgm:pt modelId="{83A2427F-805B-40AA-B09A-0240126CDF8C}" type="pres">
      <dgm:prSet presAssocID="{DFB4A7F6-9E68-426A-8FF4-D8B1D4CD4997}" presName="txThree" presStyleLbl="node3" presStyleIdx="2" presStyleCnt="4">
        <dgm:presLayoutVars>
          <dgm:chPref val="3"/>
        </dgm:presLayoutVars>
      </dgm:prSet>
      <dgm:spPr/>
    </dgm:pt>
    <dgm:pt modelId="{564DE8B0-6D24-4514-A229-40CF778AA81B}" type="pres">
      <dgm:prSet presAssocID="{DFB4A7F6-9E68-426A-8FF4-D8B1D4CD4997}" presName="horzThree" presStyleCnt="0"/>
      <dgm:spPr/>
    </dgm:pt>
    <dgm:pt modelId="{94521439-D045-460B-B1DE-4A333AC09032}" type="pres">
      <dgm:prSet presAssocID="{FA6B4D39-056D-44FA-B126-B766D8C2ACFA}" presName="sibSpaceThree" presStyleCnt="0"/>
      <dgm:spPr/>
    </dgm:pt>
    <dgm:pt modelId="{0AA8FCF7-420F-4410-AD7F-BE0175E00634}" type="pres">
      <dgm:prSet presAssocID="{B7030969-3D6D-4910-8696-4D5DFB501091}" presName="vertThree" presStyleCnt="0"/>
      <dgm:spPr/>
    </dgm:pt>
    <dgm:pt modelId="{C65103BE-F71C-4968-B70D-C0D9F7AAA5AA}" type="pres">
      <dgm:prSet presAssocID="{B7030969-3D6D-4910-8696-4D5DFB501091}" presName="txThree" presStyleLbl="node3" presStyleIdx="3" presStyleCnt="4">
        <dgm:presLayoutVars>
          <dgm:chPref val="3"/>
        </dgm:presLayoutVars>
      </dgm:prSet>
      <dgm:spPr/>
    </dgm:pt>
    <dgm:pt modelId="{709096BC-4A2B-41A8-8C50-D952425FE768}" type="pres">
      <dgm:prSet presAssocID="{B7030969-3D6D-4910-8696-4D5DFB501091}" presName="horzThree" presStyleCnt="0"/>
      <dgm:spPr/>
    </dgm:pt>
    <dgm:pt modelId="{1780CA8C-7FBD-4876-8D06-BB8F01F9818A}" type="pres">
      <dgm:prSet presAssocID="{A562D840-8E7A-46E7-89A8-84D1EEA97F52}" presName="sibSpaceTwo" presStyleCnt="0"/>
      <dgm:spPr/>
    </dgm:pt>
    <dgm:pt modelId="{0E469100-2F6E-4F14-ABDA-41F6CEAB2024}" type="pres">
      <dgm:prSet presAssocID="{3FB5F5C3-9A05-4DB0-843E-0A8502628B7B}" presName="vertTwo" presStyleCnt="0"/>
      <dgm:spPr/>
    </dgm:pt>
    <dgm:pt modelId="{F908EAF4-57CC-4985-9335-51A009230159}" type="pres">
      <dgm:prSet presAssocID="{3FB5F5C3-9A05-4DB0-843E-0A8502628B7B}" presName="txTwo" presStyleLbl="node2" presStyleIdx="1" presStyleCnt="2">
        <dgm:presLayoutVars>
          <dgm:chPref val="3"/>
        </dgm:presLayoutVars>
      </dgm:prSet>
      <dgm:spPr/>
    </dgm:pt>
    <dgm:pt modelId="{47F0620A-F1D2-443B-9633-B3A17CB78F90}" type="pres">
      <dgm:prSet presAssocID="{3FB5F5C3-9A05-4DB0-843E-0A8502628B7B}" presName="horzTwo" presStyleCnt="0"/>
      <dgm:spPr/>
    </dgm:pt>
  </dgm:ptLst>
  <dgm:cxnLst>
    <dgm:cxn modelId="{89B1FA05-D3E4-4E92-94CB-AD8CCC4C0DC7}" srcId="{62EC26B3-A7E6-4DB1-A90C-23A6BA03A3EA}" destId="{5D813B6A-26C1-4689-AE41-BFEAAE6245B8}" srcOrd="0" destOrd="0" parTransId="{2E86B25A-6B6A-45A1-9A18-7DC0586945FE}" sibTransId="{C64F958C-C68D-4BEA-8FE7-0FB4465900BB}"/>
    <dgm:cxn modelId="{043B5516-B5D1-4863-BE60-2914CA65CD40}" srcId="{5D813B6A-26C1-4689-AE41-BFEAAE6245B8}" destId="{3FB5F5C3-9A05-4DB0-843E-0A8502628B7B}" srcOrd="1" destOrd="0" parTransId="{D0D418FF-3CF1-4A79-9944-8AD102AB0878}" sibTransId="{AF7D1B0A-2C4B-4545-A1B7-B2E417A87558}"/>
    <dgm:cxn modelId="{76C3DB1F-8721-4D8F-9E00-91C6A20BE51D}" type="presOf" srcId="{3FB5F5C3-9A05-4DB0-843E-0A8502628B7B}" destId="{F908EAF4-57CC-4985-9335-51A009230159}" srcOrd="0" destOrd="0" presId="urn:microsoft.com/office/officeart/2005/8/layout/hierarchy4"/>
    <dgm:cxn modelId="{81CD5B2A-6EAC-4954-B679-EE87520EF7C9}" type="presOf" srcId="{A6A9E321-4381-4481-9D8B-F2B086CB1EA1}" destId="{FCF7422B-A0B0-4177-8722-0BD1734652B7}" srcOrd="0" destOrd="0" presId="urn:microsoft.com/office/officeart/2005/8/layout/hierarchy4"/>
    <dgm:cxn modelId="{19397F2F-D0F2-43D3-874B-21AD8C64CE82}" srcId="{5BBE8C5A-6E38-4E1B-8A6C-D30E7FB4E671}" destId="{9760218C-86A2-4413-AAAF-E7C779AD32B4}" srcOrd="0" destOrd="0" parTransId="{EB0C2075-0193-473C-80CC-D24081731E00}" sibTransId="{E2E89799-5F75-4870-9780-FAAE21271BAD}"/>
    <dgm:cxn modelId="{876E416B-2C7D-4A36-B980-A2987A5753B6}" type="presOf" srcId="{9760218C-86A2-4413-AAAF-E7C779AD32B4}" destId="{8B757CEB-6982-43E7-988D-158ACF7B7CB1}" srcOrd="0" destOrd="0" presId="urn:microsoft.com/office/officeart/2005/8/layout/hierarchy4"/>
    <dgm:cxn modelId="{E51B9B70-8340-45BE-A984-F7D758077BD0}" type="presOf" srcId="{DFB4A7F6-9E68-426A-8FF4-D8B1D4CD4997}" destId="{83A2427F-805B-40AA-B09A-0240126CDF8C}" srcOrd="0" destOrd="0" presId="urn:microsoft.com/office/officeart/2005/8/layout/hierarchy4"/>
    <dgm:cxn modelId="{53566C77-E02E-49DF-AE85-E6C1AFCC1245}" type="presOf" srcId="{62EC26B3-A7E6-4DB1-A90C-23A6BA03A3EA}" destId="{304F219E-2DF7-47C9-8E28-5CDB536014EA}" srcOrd="0" destOrd="0" presId="urn:microsoft.com/office/officeart/2005/8/layout/hierarchy4"/>
    <dgm:cxn modelId="{F0F11996-602F-46E4-9D88-B61CACD98573}" type="presOf" srcId="{5BBE8C5A-6E38-4E1B-8A6C-D30E7FB4E671}" destId="{013F3BE7-201F-483D-8561-EFEA51302127}" srcOrd="0" destOrd="0" presId="urn:microsoft.com/office/officeart/2005/8/layout/hierarchy4"/>
    <dgm:cxn modelId="{39D9E1A8-BE2A-473D-8618-E919668D7327}" type="presOf" srcId="{5D813B6A-26C1-4689-AE41-BFEAAE6245B8}" destId="{74021EEF-D447-4367-A4F2-D70C0FEDFA3B}" srcOrd="0" destOrd="0" presId="urn:microsoft.com/office/officeart/2005/8/layout/hierarchy4"/>
    <dgm:cxn modelId="{232ADAC4-D6C0-4F43-B800-53870C537BAE}" srcId="{5BBE8C5A-6E38-4E1B-8A6C-D30E7FB4E671}" destId="{A6A9E321-4381-4481-9D8B-F2B086CB1EA1}" srcOrd="1" destOrd="0" parTransId="{AC149F7C-30BD-4DAA-BACA-9B6DC5D5DD5C}" sibTransId="{64331620-16D0-44AF-BAB4-E94D583AA8FD}"/>
    <dgm:cxn modelId="{4929DFE5-4AFB-4F75-A34A-C7DD4834BC65}" srcId="{5BBE8C5A-6E38-4E1B-8A6C-D30E7FB4E671}" destId="{B7030969-3D6D-4910-8696-4D5DFB501091}" srcOrd="3" destOrd="0" parTransId="{88DAFE35-B028-4F8B-A636-F8BCBE63D332}" sibTransId="{4D821F01-AC03-41F9-86B8-9322753F2E68}"/>
    <dgm:cxn modelId="{15E70FF1-65F7-4FEA-8D1D-EFC811799108}" srcId="{5BBE8C5A-6E38-4E1B-8A6C-D30E7FB4E671}" destId="{DFB4A7F6-9E68-426A-8FF4-D8B1D4CD4997}" srcOrd="2" destOrd="0" parTransId="{8D786798-9C32-46F8-98A9-7E023C5156B7}" sibTransId="{FA6B4D39-056D-44FA-B126-B766D8C2ACFA}"/>
    <dgm:cxn modelId="{1EDC18F2-D9D6-448B-9CD1-545C7C3DEB3D}" srcId="{5D813B6A-26C1-4689-AE41-BFEAAE6245B8}" destId="{5BBE8C5A-6E38-4E1B-8A6C-D30E7FB4E671}" srcOrd="0" destOrd="0" parTransId="{DC7E575B-46D5-415A-AD8D-C9113C44F2E9}" sibTransId="{A562D840-8E7A-46E7-89A8-84D1EEA97F52}"/>
    <dgm:cxn modelId="{624185F6-A7E6-4787-A371-9785E7006E2E}" type="presOf" srcId="{B7030969-3D6D-4910-8696-4D5DFB501091}" destId="{C65103BE-F71C-4968-B70D-C0D9F7AAA5AA}" srcOrd="0" destOrd="0" presId="urn:microsoft.com/office/officeart/2005/8/layout/hierarchy4"/>
    <dgm:cxn modelId="{77C20506-C4FD-432E-A39B-0776841C8D2E}" type="presParOf" srcId="{304F219E-2DF7-47C9-8E28-5CDB536014EA}" destId="{CDDD6B59-1218-42B8-9FF1-A4D2541B1A99}" srcOrd="0" destOrd="0" presId="urn:microsoft.com/office/officeart/2005/8/layout/hierarchy4"/>
    <dgm:cxn modelId="{F23206F3-0CD2-407C-ADA9-CB73BEB1CFF1}" type="presParOf" srcId="{CDDD6B59-1218-42B8-9FF1-A4D2541B1A99}" destId="{74021EEF-D447-4367-A4F2-D70C0FEDFA3B}" srcOrd="0" destOrd="0" presId="urn:microsoft.com/office/officeart/2005/8/layout/hierarchy4"/>
    <dgm:cxn modelId="{13FFA629-3178-4306-9F1C-FF9EB88B125A}" type="presParOf" srcId="{CDDD6B59-1218-42B8-9FF1-A4D2541B1A99}" destId="{08AA1F1A-13D0-4CA0-8D1A-78226D81148E}" srcOrd="1" destOrd="0" presId="urn:microsoft.com/office/officeart/2005/8/layout/hierarchy4"/>
    <dgm:cxn modelId="{B86172E7-A2AE-4DAC-98AF-3B77093FA028}" type="presParOf" srcId="{CDDD6B59-1218-42B8-9FF1-A4D2541B1A99}" destId="{6B59AC48-CFDE-469E-9EB4-DB5F49F06889}" srcOrd="2" destOrd="0" presId="urn:microsoft.com/office/officeart/2005/8/layout/hierarchy4"/>
    <dgm:cxn modelId="{EB89C8F3-5511-4227-A310-2C448B8B85BC}" type="presParOf" srcId="{6B59AC48-CFDE-469E-9EB4-DB5F49F06889}" destId="{AF24707F-A47E-477C-9848-32AA19E7E933}" srcOrd="0" destOrd="0" presId="urn:microsoft.com/office/officeart/2005/8/layout/hierarchy4"/>
    <dgm:cxn modelId="{CD2CF118-967D-4F8E-8852-22B35D33BD19}" type="presParOf" srcId="{AF24707F-A47E-477C-9848-32AA19E7E933}" destId="{013F3BE7-201F-483D-8561-EFEA51302127}" srcOrd="0" destOrd="0" presId="urn:microsoft.com/office/officeart/2005/8/layout/hierarchy4"/>
    <dgm:cxn modelId="{A145EAD5-5150-4F3A-902E-E44EE2592B99}" type="presParOf" srcId="{AF24707F-A47E-477C-9848-32AA19E7E933}" destId="{5509C4D5-5480-4FE8-93C5-0B76E94CFED5}" srcOrd="1" destOrd="0" presId="urn:microsoft.com/office/officeart/2005/8/layout/hierarchy4"/>
    <dgm:cxn modelId="{7DF031D3-8BBF-49A1-AC90-4534C064DBF9}" type="presParOf" srcId="{AF24707F-A47E-477C-9848-32AA19E7E933}" destId="{5584AB3E-E735-4379-8472-76EE9CB93189}" srcOrd="2" destOrd="0" presId="urn:microsoft.com/office/officeart/2005/8/layout/hierarchy4"/>
    <dgm:cxn modelId="{921CEFA3-0999-4204-B4C5-F73665373A2A}" type="presParOf" srcId="{5584AB3E-E735-4379-8472-76EE9CB93189}" destId="{A2685DB3-D2C6-4B9A-AAAA-9B94DD10DFB5}" srcOrd="0" destOrd="0" presId="urn:microsoft.com/office/officeart/2005/8/layout/hierarchy4"/>
    <dgm:cxn modelId="{4BB91D63-3B77-4594-8E79-38A06B6A6F3B}" type="presParOf" srcId="{A2685DB3-D2C6-4B9A-AAAA-9B94DD10DFB5}" destId="{8B757CEB-6982-43E7-988D-158ACF7B7CB1}" srcOrd="0" destOrd="0" presId="urn:microsoft.com/office/officeart/2005/8/layout/hierarchy4"/>
    <dgm:cxn modelId="{EBD1235E-652C-4D26-9E0C-B8FF82075B85}" type="presParOf" srcId="{A2685DB3-D2C6-4B9A-AAAA-9B94DD10DFB5}" destId="{9520FD6B-9CAA-4AFA-9394-A894CDFBD3BB}" srcOrd="1" destOrd="0" presId="urn:microsoft.com/office/officeart/2005/8/layout/hierarchy4"/>
    <dgm:cxn modelId="{6C2099F1-1644-450F-841F-1835B28A2586}" type="presParOf" srcId="{5584AB3E-E735-4379-8472-76EE9CB93189}" destId="{ECD169C5-0D87-444C-92CD-10874AD97058}" srcOrd="1" destOrd="0" presId="urn:microsoft.com/office/officeart/2005/8/layout/hierarchy4"/>
    <dgm:cxn modelId="{AF1409CD-2EB1-46B6-9163-0D69350FDCAF}" type="presParOf" srcId="{5584AB3E-E735-4379-8472-76EE9CB93189}" destId="{8A95D078-1803-4337-ABDD-014F2DEFDC22}" srcOrd="2" destOrd="0" presId="urn:microsoft.com/office/officeart/2005/8/layout/hierarchy4"/>
    <dgm:cxn modelId="{8B0CDB2D-27A6-4E23-8C72-D5FD5351D003}" type="presParOf" srcId="{8A95D078-1803-4337-ABDD-014F2DEFDC22}" destId="{FCF7422B-A0B0-4177-8722-0BD1734652B7}" srcOrd="0" destOrd="0" presId="urn:microsoft.com/office/officeart/2005/8/layout/hierarchy4"/>
    <dgm:cxn modelId="{39009E3F-38EA-46BA-813B-2EDA02EED42E}" type="presParOf" srcId="{8A95D078-1803-4337-ABDD-014F2DEFDC22}" destId="{956A46A9-D209-4D6B-878C-2CF698B4E479}" srcOrd="1" destOrd="0" presId="urn:microsoft.com/office/officeart/2005/8/layout/hierarchy4"/>
    <dgm:cxn modelId="{AF55E19D-698F-4FA9-A28B-3BFA8A1F4A53}" type="presParOf" srcId="{5584AB3E-E735-4379-8472-76EE9CB93189}" destId="{F4465EF2-DAC5-4F4E-8FFF-A02A40BB446C}" srcOrd="3" destOrd="0" presId="urn:microsoft.com/office/officeart/2005/8/layout/hierarchy4"/>
    <dgm:cxn modelId="{84A3959A-940D-497F-9E3E-3CDF4FCD3E42}" type="presParOf" srcId="{5584AB3E-E735-4379-8472-76EE9CB93189}" destId="{4D06FD3D-B238-414B-8198-59B2A8596C53}" srcOrd="4" destOrd="0" presId="urn:microsoft.com/office/officeart/2005/8/layout/hierarchy4"/>
    <dgm:cxn modelId="{91DAE475-552F-4A3D-8F1B-18666340581D}" type="presParOf" srcId="{4D06FD3D-B238-414B-8198-59B2A8596C53}" destId="{83A2427F-805B-40AA-B09A-0240126CDF8C}" srcOrd="0" destOrd="0" presId="urn:microsoft.com/office/officeart/2005/8/layout/hierarchy4"/>
    <dgm:cxn modelId="{0FAA53B7-C0DA-4DAC-945F-D6E2E78A77D5}" type="presParOf" srcId="{4D06FD3D-B238-414B-8198-59B2A8596C53}" destId="{564DE8B0-6D24-4514-A229-40CF778AA81B}" srcOrd="1" destOrd="0" presId="urn:microsoft.com/office/officeart/2005/8/layout/hierarchy4"/>
    <dgm:cxn modelId="{A295D5CD-EEF8-4594-8B60-5C4F75181DFA}" type="presParOf" srcId="{5584AB3E-E735-4379-8472-76EE9CB93189}" destId="{94521439-D045-460B-B1DE-4A333AC09032}" srcOrd="5" destOrd="0" presId="urn:microsoft.com/office/officeart/2005/8/layout/hierarchy4"/>
    <dgm:cxn modelId="{35064188-5BDD-49CA-A384-0C59A979551F}" type="presParOf" srcId="{5584AB3E-E735-4379-8472-76EE9CB93189}" destId="{0AA8FCF7-420F-4410-AD7F-BE0175E00634}" srcOrd="6" destOrd="0" presId="urn:microsoft.com/office/officeart/2005/8/layout/hierarchy4"/>
    <dgm:cxn modelId="{D016FFD7-6B1C-4DA1-8E5A-71F368F3D8D2}" type="presParOf" srcId="{0AA8FCF7-420F-4410-AD7F-BE0175E00634}" destId="{C65103BE-F71C-4968-B70D-C0D9F7AAA5AA}" srcOrd="0" destOrd="0" presId="urn:microsoft.com/office/officeart/2005/8/layout/hierarchy4"/>
    <dgm:cxn modelId="{086EE4F2-4E2E-4075-ABC7-8BE642CE450E}" type="presParOf" srcId="{0AA8FCF7-420F-4410-AD7F-BE0175E00634}" destId="{709096BC-4A2B-41A8-8C50-D952425FE768}" srcOrd="1" destOrd="0" presId="urn:microsoft.com/office/officeart/2005/8/layout/hierarchy4"/>
    <dgm:cxn modelId="{8235005B-BE10-40FF-BE86-6ACCDD65204B}" type="presParOf" srcId="{6B59AC48-CFDE-469E-9EB4-DB5F49F06889}" destId="{1780CA8C-7FBD-4876-8D06-BB8F01F9818A}" srcOrd="1" destOrd="0" presId="urn:microsoft.com/office/officeart/2005/8/layout/hierarchy4"/>
    <dgm:cxn modelId="{ECA0AC7D-BD0A-4F4E-A484-5291262DB6BC}" type="presParOf" srcId="{6B59AC48-CFDE-469E-9EB4-DB5F49F06889}" destId="{0E469100-2F6E-4F14-ABDA-41F6CEAB2024}" srcOrd="2" destOrd="0" presId="urn:microsoft.com/office/officeart/2005/8/layout/hierarchy4"/>
    <dgm:cxn modelId="{CB15998B-A3D5-4489-9F02-833D1EB7604B}" type="presParOf" srcId="{0E469100-2F6E-4F14-ABDA-41F6CEAB2024}" destId="{F908EAF4-57CC-4985-9335-51A009230159}" srcOrd="0" destOrd="0" presId="urn:microsoft.com/office/officeart/2005/8/layout/hierarchy4"/>
    <dgm:cxn modelId="{45C4CC07-FBCC-4D7E-BF4C-2C8A7A629345}" type="presParOf" srcId="{0E469100-2F6E-4F14-ABDA-41F6CEAB2024}" destId="{47F0620A-F1D2-443B-9633-B3A17CB78F9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D2D76-A22C-4D95-9644-FCD62745ADBB}">
      <dsp:nvSpPr>
        <dsp:cNvPr id="0" name=""/>
        <dsp:cNvSpPr/>
      </dsp:nvSpPr>
      <dsp:spPr>
        <a:xfrm>
          <a:off x="4336" y="319620"/>
          <a:ext cx="2218299" cy="83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Motivation and Skills</a:t>
          </a:r>
        </a:p>
      </dsp:txBody>
      <dsp:txXfrm>
        <a:off x="4336" y="319620"/>
        <a:ext cx="2218299" cy="835312"/>
      </dsp:txXfrm>
    </dsp:sp>
    <dsp:sp modelId="{5DAE64B0-3317-46B7-9E10-1F68A3244ADE}">
      <dsp:nvSpPr>
        <dsp:cNvPr id="0" name=""/>
        <dsp:cNvSpPr/>
      </dsp:nvSpPr>
      <dsp:spPr>
        <a:xfrm>
          <a:off x="2222636" y="58585"/>
          <a:ext cx="443659" cy="135738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1106D-D9AC-4F88-8B3E-E0C280F2DF40}">
      <dsp:nvSpPr>
        <dsp:cNvPr id="0" name=""/>
        <dsp:cNvSpPr/>
      </dsp:nvSpPr>
      <dsp:spPr>
        <a:xfrm>
          <a:off x="2843760" y="58585"/>
          <a:ext cx="6033774" cy="13573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Achievement motivation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Academic goals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Academic skills</a:t>
          </a:r>
        </a:p>
      </dsp:txBody>
      <dsp:txXfrm>
        <a:off x="2843760" y="58585"/>
        <a:ext cx="6033774" cy="1357382"/>
      </dsp:txXfrm>
    </dsp:sp>
    <dsp:sp modelId="{F68CFE57-AEBA-4840-BFDC-D6684228C3E2}">
      <dsp:nvSpPr>
        <dsp:cNvPr id="0" name=""/>
        <dsp:cNvSpPr/>
      </dsp:nvSpPr>
      <dsp:spPr>
        <a:xfrm>
          <a:off x="4336" y="1571227"/>
          <a:ext cx="2218299" cy="83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Self-Regulation</a:t>
          </a:r>
        </a:p>
      </dsp:txBody>
      <dsp:txXfrm>
        <a:off x="4336" y="1571227"/>
        <a:ext cx="2218299" cy="835312"/>
      </dsp:txXfrm>
    </dsp:sp>
    <dsp:sp modelId="{66D5439D-91A2-46F6-A222-C6AD31DC5AEB}">
      <dsp:nvSpPr>
        <dsp:cNvPr id="0" name=""/>
        <dsp:cNvSpPr/>
      </dsp:nvSpPr>
      <dsp:spPr>
        <a:xfrm>
          <a:off x="2222636" y="1505968"/>
          <a:ext cx="443659" cy="96583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4944B-AA11-4BFC-8939-229550D5F473}">
      <dsp:nvSpPr>
        <dsp:cNvPr id="0" name=""/>
        <dsp:cNvSpPr/>
      </dsp:nvSpPr>
      <dsp:spPr>
        <a:xfrm>
          <a:off x="2843760" y="1505968"/>
          <a:ext cx="6033774" cy="965830"/>
        </a:xfrm>
        <a:prstGeom prst="rect">
          <a:avLst/>
        </a:prstGeom>
        <a:solidFill>
          <a:schemeClr val="accent5">
            <a:hueOff val="-2018250"/>
            <a:satOff val="-13864"/>
            <a:lumOff val="1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Academic self-efficacy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General self concept</a:t>
          </a:r>
        </a:p>
      </dsp:txBody>
      <dsp:txXfrm>
        <a:off x="2843760" y="1505968"/>
        <a:ext cx="6033774" cy="965830"/>
      </dsp:txXfrm>
    </dsp:sp>
    <dsp:sp modelId="{D0F4D1ED-712D-4A58-BC69-231C4304ACC9}">
      <dsp:nvSpPr>
        <dsp:cNvPr id="0" name=""/>
        <dsp:cNvSpPr/>
      </dsp:nvSpPr>
      <dsp:spPr>
        <a:xfrm>
          <a:off x="4336" y="2822833"/>
          <a:ext cx="2218299" cy="83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Social Engagement</a:t>
          </a:r>
        </a:p>
      </dsp:txBody>
      <dsp:txXfrm>
        <a:off x="4336" y="2822833"/>
        <a:ext cx="2218299" cy="835312"/>
      </dsp:txXfrm>
    </dsp:sp>
    <dsp:sp modelId="{4060213C-E5AC-406D-BEDC-17F82A8A12A9}">
      <dsp:nvSpPr>
        <dsp:cNvPr id="0" name=""/>
        <dsp:cNvSpPr/>
      </dsp:nvSpPr>
      <dsp:spPr>
        <a:xfrm>
          <a:off x="2222636" y="2561798"/>
          <a:ext cx="443659" cy="135738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D3801-4E50-47E2-9CBE-4BA64A10F8DE}">
      <dsp:nvSpPr>
        <dsp:cNvPr id="0" name=""/>
        <dsp:cNvSpPr/>
      </dsp:nvSpPr>
      <dsp:spPr>
        <a:xfrm>
          <a:off x="2843760" y="2561798"/>
          <a:ext cx="6033774" cy="1357382"/>
        </a:xfrm>
        <a:prstGeom prst="rect">
          <a:avLst/>
        </a:prstGeom>
        <a:solidFill>
          <a:schemeClr val="accent5">
            <a:hueOff val="-4036499"/>
            <a:satOff val="-27728"/>
            <a:lumOff val="26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Perceived social support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Social Involvement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Institutional Commitment</a:t>
          </a:r>
        </a:p>
      </dsp:txBody>
      <dsp:txXfrm>
        <a:off x="2843760" y="2561798"/>
        <a:ext cx="6033774" cy="1357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D2D76-A22C-4D95-9644-FCD62745ADBB}">
      <dsp:nvSpPr>
        <dsp:cNvPr id="0" name=""/>
        <dsp:cNvSpPr/>
      </dsp:nvSpPr>
      <dsp:spPr>
        <a:xfrm>
          <a:off x="4336" y="484758"/>
          <a:ext cx="2218299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Motivation and Skills</a:t>
          </a:r>
        </a:p>
      </dsp:txBody>
      <dsp:txXfrm>
        <a:off x="4336" y="484758"/>
        <a:ext cx="2218299" cy="935550"/>
      </dsp:txXfrm>
    </dsp:sp>
    <dsp:sp modelId="{5DAE64B0-3317-46B7-9E10-1F68A3244ADE}">
      <dsp:nvSpPr>
        <dsp:cNvPr id="0" name=""/>
        <dsp:cNvSpPr/>
      </dsp:nvSpPr>
      <dsp:spPr>
        <a:xfrm>
          <a:off x="2222636" y="192399"/>
          <a:ext cx="443659" cy="15202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1106D-D9AC-4F88-8B3E-E0C280F2DF40}">
      <dsp:nvSpPr>
        <dsp:cNvPr id="0" name=""/>
        <dsp:cNvSpPr/>
      </dsp:nvSpPr>
      <dsp:spPr>
        <a:xfrm>
          <a:off x="2843760" y="192399"/>
          <a:ext cx="6033774" cy="15202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Achievement motivation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Academic goals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Academic skills</a:t>
          </a:r>
        </a:p>
      </dsp:txBody>
      <dsp:txXfrm>
        <a:off x="2843760" y="192399"/>
        <a:ext cx="6033774" cy="1520268"/>
      </dsp:txXfrm>
    </dsp:sp>
    <dsp:sp modelId="{F68CFE57-AEBA-4840-BFDC-D6684228C3E2}">
      <dsp:nvSpPr>
        <dsp:cNvPr id="0" name=""/>
        <dsp:cNvSpPr/>
      </dsp:nvSpPr>
      <dsp:spPr>
        <a:xfrm>
          <a:off x="4336" y="1813467"/>
          <a:ext cx="2218299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Self-Regulation</a:t>
          </a:r>
        </a:p>
      </dsp:txBody>
      <dsp:txXfrm>
        <a:off x="4336" y="1813467"/>
        <a:ext cx="2218299" cy="935550"/>
      </dsp:txXfrm>
    </dsp:sp>
    <dsp:sp modelId="{66D5439D-91A2-46F6-A222-C6AD31DC5AEB}">
      <dsp:nvSpPr>
        <dsp:cNvPr id="0" name=""/>
        <dsp:cNvSpPr/>
      </dsp:nvSpPr>
      <dsp:spPr>
        <a:xfrm>
          <a:off x="2222636" y="1813467"/>
          <a:ext cx="443659" cy="9355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4944B-AA11-4BFC-8939-229550D5F473}">
      <dsp:nvSpPr>
        <dsp:cNvPr id="0" name=""/>
        <dsp:cNvSpPr/>
      </dsp:nvSpPr>
      <dsp:spPr>
        <a:xfrm>
          <a:off x="2843760" y="1813467"/>
          <a:ext cx="6033774" cy="935550"/>
        </a:xfrm>
        <a:prstGeom prst="rect">
          <a:avLst/>
        </a:prstGeom>
        <a:solidFill>
          <a:schemeClr val="accent5">
            <a:hueOff val="-2018250"/>
            <a:satOff val="-13864"/>
            <a:lumOff val="1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Academic self-efficacy </a:t>
          </a:r>
        </a:p>
      </dsp:txBody>
      <dsp:txXfrm>
        <a:off x="2843760" y="1813467"/>
        <a:ext cx="6033774" cy="935550"/>
      </dsp:txXfrm>
    </dsp:sp>
    <dsp:sp modelId="{D0F4D1ED-712D-4A58-BC69-231C4304ACC9}">
      <dsp:nvSpPr>
        <dsp:cNvPr id="0" name=""/>
        <dsp:cNvSpPr/>
      </dsp:nvSpPr>
      <dsp:spPr>
        <a:xfrm>
          <a:off x="4336" y="2849817"/>
          <a:ext cx="2218299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Social Engagement</a:t>
          </a:r>
        </a:p>
      </dsp:txBody>
      <dsp:txXfrm>
        <a:off x="4336" y="2849817"/>
        <a:ext cx="2218299" cy="935550"/>
      </dsp:txXfrm>
    </dsp:sp>
    <dsp:sp modelId="{4060213C-E5AC-406D-BEDC-17F82A8A12A9}">
      <dsp:nvSpPr>
        <dsp:cNvPr id="0" name=""/>
        <dsp:cNvSpPr/>
      </dsp:nvSpPr>
      <dsp:spPr>
        <a:xfrm>
          <a:off x="2222636" y="2849817"/>
          <a:ext cx="443659" cy="9355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D3801-4E50-47E2-9CBE-4BA64A10F8DE}">
      <dsp:nvSpPr>
        <dsp:cNvPr id="0" name=""/>
        <dsp:cNvSpPr/>
      </dsp:nvSpPr>
      <dsp:spPr>
        <a:xfrm>
          <a:off x="2843760" y="2849817"/>
          <a:ext cx="6033774" cy="935550"/>
        </a:xfrm>
        <a:prstGeom prst="rect">
          <a:avLst/>
        </a:prstGeom>
        <a:solidFill>
          <a:schemeClr val="accent5">
            <a:hueOff val="-4036499"/>
            <a:satOff val="-27728"/>
            <a:lumOff val="26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Perceived social support</a:t>
          </a:r>
        </a:p>
      </dsp:txBody>
      <dsp:txXfrm>
        <a:off x="2843760" y="2849817"/>
        <a:ext cx="6033774" cy="935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D2D76-A22C-4D95-9644-FCD62745ADBB}">
      <dsp:nvSpPr>
        <dsp:cNvPr id="0" name=""/>
        <dsp:cNvSpPr/>
      </dsp:nvSpPr>
      <dsp:spPr>
        <a:xfrm>
          <a:off x="0" y="940805"/>
          <a:ext cx="2218299" cy="136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Drop Withdrawal Reasons</a:t>
          </a:r>
        </a:p>
      </dsp:txBody>
      <dsp:txXfrm>
        <a:off x="0" y="940805"/>
        <a:ext cx="2218299" cy="1363725"/>
      </dsp:txXfrm>
    </dsp:sp>
    <dsp:sp modelId="{5DAE64B0-3317-46B7-9E10-1F68A3244ADE}">
      <dsp:nvSpPr>
        <dsp:cNvPr id="0" name=""/>
        <dsp:cNvSpPr/>
      </dsp:nvSpPr>
      <dsp:spPr>
        <a:xfrm>
          <a:off x="2218299" y="940805"/>
          <a:ext cx="443659" cy="13637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1106D-D9AC-4F88-8B3E-E0C280F2DF40}">
      <dsp:nvSpPr>
        <dsp:cNvPr id="0" name=""/>
        <dsp:cNvSpPr/>
      </dsp:nvSpPr>
      <dsp:spPr>
        <a:xfrm>
          <a:off x="2839423" y="940805"/>
          <a:ext cx="6033774" cy="13637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Gathered from CWC reports</a:t>
          </a:r>
        </a:p>
      </dsp:txBody>
      <dsp:txXfrm>
        <a:off x="2839423" y="940805"/>
        <a:ext cx="6033774" cy="1363725"/>
      </dsp:txXfrm>
    </dsp:sp>
    <dsp:sp modelId="{F68CFE57-AEBA-4840-BFDC-D6684228C3E2}">
      <dsp:nvSpPr>
        <dsp:cNvPr id="0" name=""/>
        <dsp:cNvSpPr/>
      </dsp:nvSpPr>
      <dsp:spPr>
        <a:xfrm>
          <a:off x="0" y="2435846"/>
          <a:ext cx="2220468" cy="5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COVID-19</a:t>
          </a:r>
        </a:p>
      </dsp:txBody>
      <dsp:txXfrm>
        <a:off x="0" y="2435846"/>
        <a:ext cx="2220468" cy="574200"/>
      </dsp:txXfrm>
    </dsp:sp>
    <dsp:sp modelId="{66D5439D-91A2-46F6-A222-C6AD31DC5AEB}">
      <dsp:nvSpPr>
        <dsp:cNvPr id="0" name=""/>
        <dsp:cNvSpPr/>
      </dsp:nvSpPr>
      <dsp:spPr>
        <a:xfrm>
          <a:off x="2220467" y="2408930"/>
          <a:ext cx="444093" cy="62803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4944B-AA11-4BFC-8939-229550D5F473}">
      <dsp:nvSpPr>
        <dsp:cNvPr id="0" name=""/>
        <dsp:cNvSpPr/>
      </dsp:nvSpPr>
      <dsp:spPr>
        <a:xfrm>
          <a:off x="2842199" y="2408930"/>
          <a:ext cx="6039672" cy="628031"/>
        </a:xfrm>
        <a:prstGeom prst="rect">
          <a:avLst/>
        </a:prstGeom>
        <a:solidFill>
          <a:schemeClr val="accent5">
            <a:hueOff val="-4036499"/>
            <a:satOff val="-27728"/>
            <a:lumOff val="26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Specific issues for CWC students</a:t>
          </a:r>
        </a:p>
      </dsp:txBody>
      <dsp:txXfrm>
        <a:off x="2842199" y="2408930"/>
        <a:ext cx="6039672" cy="628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21EEF-D447-4367-A4F2-D70C0FEDFA3B}">
      <dsp:nvSpPr>
        <dsp:cNvPr id="0" name=""/>
        <dsp:cNvSpPr/>
      </dsp:nvSpPr>
      <dsp:spPr>
        <a:xfrm>
          <a:off x="0" y="11027"/>
          <a:ext cx="10443202" cy="182206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Motivational &amp; Skills</a:t>
          </a:r>
        </a:p>
      </dsp:txBody>
      <dsp:txXfrm>
        <a:off x="53366" y="64393"/>
        <a:ext cx="10336470" cy="1715329"/>
      </dsp:txXfrm>
    </dsp:sp>
    <dsp:sp modelId="{013F3BE7-201F-483D-8561-EFEA51302127}">
      <dsp:nvSpPr>
        <dsp:cNvPr id="0" name=""/>
        <dsp:cNvSpPr/>
      </dsp:nvSpPr>
      <dsp:spPr>
        <a:xfrm>
          <a:off x="4194" y="2095898"/>
          <a:ext cx="1957121" cy="182206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Academic goals</a:t>
          </a:r>
        </a:p>
      </dsp:txBody>
      <dsp:txXfrm>
        <a:off x="57560" y="2149264"/>
        <a:ext cx="1850389" cy="1715329"/>
      </dsp:txXfrm>
    </dsp:sp>
    <dsp:sp modelId="{F908EAF4-57CC-4985-9335-51A009230159}">
      <dsp:nvSpPr>
        <dsp:cNvPr id="0" name=""/>
        <dsp:cNvSpPr/>
      </dsp:nvSpPr>
      <dsp:spPr>
        <a:xfrm>
          <a:off x="2125715" y="2095898"/>
          <a:ext cx="1957121" cy="182206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Mastery goal orientation</a:t>
          </a:r>
        </a:p>
      </dsp:txBody>
      <dsp:txXfrm>
        <a:off x="2179081" y="2149264"/>
        <a:ext cx="1850389" cy="1715329"/>
      </dsp:txXfrm>
    </dsp:sp>
    <dsp:sp modelId="{A8C47495-F0DF-4654-B8DC-1BDC75CAAE00}">
      <dsp:nvSpPr>
        <dsp:cNvPr id="0" name=""/>
        <dsp:cNvSpPr/>
      </dsp:nvSpPr>
      <dsp:spPr>
        <a:xfrm>
          <a:off x="4247235" y="2095898"/>
          <a:ext cx="1957121" cy="182206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Academic skills</a:t>
          </a:r>
        </a:p>
      </dsp:txBody>
      <dsp:txXfrm>
        <a:off x="4300601" y="2149264"/>
        <a:ext cx="1850389" cy="1715329"/>
      </dsp:txXfrm>
    </dsp:sp>
    <dsp:sp modelId="{29EDB3E6-7918-4CD8-A1D3-5460ECF0E5BC}">
      <dsp:nvSpPr>
        <dsp:cNvPr id="0" name=""/>
        <dsp:cNvSpPr/>
      </dsp:nvSpPr>
      <dsp:spPr>
        <a:xfrm>
          <a:off x="6368755" y="2095898"/>
          <a:ext cx="1957121" cy="182206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Grit</a:t>
          </a:r>
        </a:p>
      </dsp:txBody>
      <dsp:txXfrm>
        <a:off x="6422121" y="2149264"/>
        <a:ext cx="1850389" cy="1715329"/>
      </dsp:txXfrm>
    </dsp:sp>
    <dsp:sp modelId="{BD3FD1B2-CB16-472A-90CF-B5B547472A20}">
      <dsp:nvSpPr>
        <dsp:cNvPr id="0" name=""/>
        <dsp:cNvSpPr/>
      </dsp:nvSpPr>
      <dsp:spPr>
        <a:xfrm>
          <a:off x="8490275" y="2095898"/>
          <a:ext cx="1957121" cy="182206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Growth mindset</a:t>
          </a:r>
        </a:p>
      </dsp:txBody>
      <dsp:txXfrm>
        <a:off x="8543641" y="2149264"/>
        <a:ext cx="1850389" cy="17153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21EEF-D447-4367-A4F2-D70C0FEDFA3B}">
      <dsp:nvSpPr>
        <dsp:cNvPr id="0" name=""/>
        <dsp:cNvSpPr/>
      </dsp:nvSpPr>
      <dsp:spPr>
        <a:xfrm>
          <a:off x="0" y="8751"/>
          <a:ext cx="10441814" cy="118663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Self-Regulation</a:t>
          </a:r>
        </a:p>
      </dsp:txBody>
      <dsp:txXfrm>
        <a:off x="34755" y="43506"/>
        <a:ext cx="10372304" cy="1117126"/>
      </dsp:txXfrm>
    </dsp:sp>
    <dsp:sp modelId="{013F3BE7-201F-483D-8561-EFEA51302127}">
      <dsp:nvSpPr>
        <dsp:cNvPr id="0" name=""/>
        <dsp:cNvSpPr/>
      </dsp:nvSpPr>
      <dsp:spPr>
        <a:xfrm>
          <a:off x="4888" y="1366545"/>
          <a:ext cx="10441814" cy="1186636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Academic self efficacy</a:t>
          </a:r>
        </a:p>
      </dsp:txBody>
      <dsp:txXfrm>
        <a:off x="39643" y="1401300"/>
        <a:ext cx="10372304" cy="1117126"/>
      </dsp:txXfrm>
    </dsp:sp>
    <dsp:sp modelId="{511B076A-E048-4404-B927-66E38BF5F46C}">
      <dsp:nvSpPr>
        <dsp:cNvPr id="0" name=""/>
        <dsp:cNvSpPr/>
      </dsp:nvSpPr>
      <dsp:spPr>
        <a:xfrm>
          <a:off x="4888" y="2730369"/>
          <a:ext cx="5113523" cy="1186636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Intellectual Ability</a:t>
          </a:r>
        </a:p>
      </dsp:txBody>
      <dsp:txXfrm>
        <a:off x="39643" y="2765124"/>
        <a:ext cx="5044013" cy="1117126"/>
      </dsp:txXfrm>
    </dsp:sp>
    <dsp:sp modelId="{9E526F38-3F44-414F-813C-700DA9C53C00}">
      <dsp:nvSpPr>
        <dsp:cNvPr id="0" name=""/>
        <dsp:cNvSpPr/>
      </dsp:nvSpPr>
      <dsp:spPr>
        <a:xfrm>
          <a:off x="5333179" y="2730369"/>
          <a:ext cx="5113523" cy="1186636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Scholastic Competence</a:t>
          </a:r>
        </a:p>
      </dsp:txBody>
      <dsp:txXfrm>
        <a:off x="5367934" y="2765124"/>
        <a:ext cx="5044013" cy="11171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21EEF-D447-4367-A4F2-D70C0FEDFA3B}">
      <dsp:nvSpPr>
        <dsp:cNvPr id="0" name=""/>
        <dsp:cNvSpPr/>
      </dsp:nvSpPr>
      <dsp:spPr>
        <a:xfrm>
          <a:off x="0" y="11027"/>
          <a:ext cx="10443875" cy="182206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Social Engagement</a:t>
          </a:r>
        </a:p>
      </dsp:txBody>
      <dsp:txXfrm>
        <a:off x="53366" y="64393"/>
        <a:ext cx="10337143" cy="1715329"/>
      </dsp:txXfrm>
    </dsp:sp>
    <dsp:sp modelId="{013F3BE7-201F-483D-8561-EFEA51302127}">
      <dsp:nvSpPr>
        <dsp:cNvPr id="0" name=""/>
        <dsp:cNvSpPr/>
      </dsp:nvSpPr>
      <dsp:spPr>
        <a:xfrm>
          <a:off x="3858" y="2095898"/>
          <a:ext cx="5011456" cy="182206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Perceived social support</a:t>
          </a:r>
        </a:p>
      </dsp:txBody>
      <dsp:txXfrm>
        <a:off x="57224" y="2149264"/>
        <a:ext cx="4904724" cy="1715329"/>
      </dsp:txXfrm>
    </dsp:sp>
    <dsp:sp modelId="{F908EAF4-57CC-4985-9335-51A009230159}">
      <dsp:nvSpPr>
        <dsp:cNvPr id="0" name=""/>
        <dsp:cNvSpPr/>
      </dsp:nvSpPr>
      <dsp:spPr>
        <a:xfrm>
          <a:off x="5436277" y="2095898"/>
          <a:ext cx="5011456" cy="182206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Family support</a:t>
          </a:r>
        </a:p>
      </dsp:txBody>
      <dsp:txXfrm>
        <a:off x="5489643" y="2149264"/>
        <a:ext cx="4904724" cy="17153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21EEF-D447-4367-A4F2-D70C0FEDFA3B}">
      <dsp:nvSpPr>
        <dsp:cNvPr id="0" name=""/>
        <dsp:cNvSpPr/>
      </dsp:nvSpPr>
      <dsp:spPr>
        <a:xfrm>
          <a:off x="0" y="8751"/>
          <a:ext cx="10449193" cy="118663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Population Specific</a:t>
          </a:r>
        </a:p>
      </dsp:txBody>
      <dsp:txXfrm>
        <a:off x="34755" y="43506"/>
        <a:ext cx="10379683" cy="1117126"/>
      </dsp:txXfrm>
    </dsp:sp>
    <dsp:sp modelId="{013F3BE7-201F-483D-8561-EFEA51302127}">
      <dsp:nvSpPr>
        <dsp:cNvPr id="0" name=""/>
        <dsp:cNvSpPr/>
      </dsp:nvSpPr>
      <dsp:spPr>
        <a:xfrm>
          <a:off x="1199" y="1366545"/>
          <a:ext cx="8275119" cy="1186636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Drop Withdrawal</a:t>
          </a:r>
        </a:p>
      </dsp:txBody>
      <dsp:txXfrm>
        <a:off x="35954" y="1401300"/>
        <a:ext cx="8205609" cy="1117126"/>
      </dsp:txXfrm>
    </dsp:sp>
    <dsp:sp modelId="{8B757CEB-6982-43E7-988D-158ACF7B7CB1}">
      <dsp:nvSpPr>
        <dsp:cNvPr id="0" name=""/>
        <dsp:cNvSpPr/>
      </dsp:nvSpPr>
      <dsp:spPr>
        <a:xfrm>
          <a:off x="1199" y="2730369"/>
          <a:ext cx="2005603" cy="1186636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Health</a:t>
          </a:r>
        </a:p>
      </dsp:txBody>
      <dsp:txXfrm>
        <a:off x="35954" y="2765124"/>
        <a:ext cx="1936093" cy="1117126"/>
      </dsp:txXfrm>
    </dsp:sp>
    <dsp:sp modelId="{FCF7422B-A0B0-4177-8722-0BD1734652B7}">
      <dsp:nvSpPr>
        <dsp:cNvPr id="0" name=""/>
        <dsp:cNvSpPr/>
      </dsp:nvSpPr>
      <dsp:spPr>
        <a:xfrm>
          <a:off x="2091037" y="2730369"/>
          <a:ext cx="2005603" cy="1186636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Family</a:t>
          </a:r>
        </a:p>
      </dsp:txBody>
      <dsp:txXfrm>
        <a:off x="2125792" y="2765124"/>
        <a:ext cx="1936093" cy="1117126"/>
      </dsp:txXfrm>
    </dsp:sp>
    <dsp:sp modelId="{83A2427F-805B-40AA-B09A-0240126CDF8C}">
      <dsp:nvSpPr>
        <dsp:cNvPr id="0" name=""/>
        <dsp:cNvSpPr/>
      </dsp:nvSpPr>
      <dsp:spPr>
        <a:xfrm>
          <a:off x="4180876" y="2730369"/>
          <a:ext cx="2005603" cy="1186636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Finances</a:t>
          </a:r>
        </a:p>
      </dsp:txBody>
      <dsp:txXfrm>
        <a:off x="4215631" y="2765124"/>
        <a:ext cx="1936093" cy="1117126"/>
      </dsp:txXfrm>
    </dsp:sp>
    <dsp:sp modelId="{C65103BE-F71C-4968-B70D-C0D9F7AAA5AA}">
      <dsp:nvSpPr>
        <dsp:cNvPr id="0" name=""/>
        <dsp:cNvSpPr/>
      </dsp:nvSpPr>
      <dsp:spPr>
        <a:xfrm>
          <a:off x="6270715" y="2730369"/>
          <a:ext cx="2005603" cy="1186636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Logistics</a:t>
          </a:r>
        </a:p>
      </dsp:txBody>
      <dsp:txXfrm>
        <a:off x="6305470" y="2765124"/>
        <a:ext cx="1936093" cy="1117126"/>
      </dsp:txXfrm>
    </dsp:sp>
    <dsp:sp modelId="{F908EAF4-57CC-4985-9335-51A009230159}">
      <dsp:nvSpPr>
        <dsp:cNvPr id="0" name=""/>
        <dsp:cNvSpPr/>
      </dsp:nvSpPr>
      <dsp:spPr>
        <a:xfrm>
          <a:off x="8444789" y="1366545"/>
          <a:ext cx="2005603" cy="1186636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COVID-19</a:t>
          </a:r>
        </a:p>
      </dsp:txBody>
      <dsp:txXfrm>
        <a:off x="8479544" y="1401300"/>
        <a:ext cx="1936093" cy="1117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40B2A1-ADF7-45BB-A712-60B8A370FF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529BF-8CE0-49D2-99C6-C3EDD18044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09C8B-1D03-4795-B7BD-BD77C401837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07B01-04F6-435B-8A85-15434D8A1D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0710C-9776-4EE7-8246-4D7AAA2EFB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521D-481C-483B-9E10-D6D876A6D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75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3F811-CA9C-4687-9F0A-B69E27B2782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503D3-252D-47BC-9303-4FC04124D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3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POINT: Two presenters with expertise related to this presentation</a:t>
            </a:r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dirty="0"/>
              <a:t>Matt: Emphasize Ed Psych background, measurement and analysis.</a:t>
            </a:r>
          </a:p>
          <a:p>
            <a:r>
              <a:rPr lang="en-US" dirty="0"/>
              <a:t>Louisa: Emphasize IR work and data analysis related to student success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503D3-252D-47BC-9303-4FC04124D3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63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POINT: The selected constructs for Social Engagement was also included but with population specific focus</a:t>
            </a:r>
          </a:p>
          <a:p>
            <a:r>
              <a:rPr lang="en-US" dirty="0"/>
              <a:t>TIME:  1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tailored these scales to ideas and concepts specific to the CWC population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503D3-252D-47BC-9303-4FC04124D3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1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POINT: We created these constructs / items rather than pull from literature</a:t>
            </a:r>
          </a:p>
          <a:p>
            <a:r>
              <a:rPr lang="en-US" dirty="0"/>
              <a:t>TIME:  1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drop / withdrawal categories were gleaned from the most common reasons for dropping / withdrawing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COVID questions all centered around issues we believed might be specific to CWC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503D3-252D-47BC-9303-4FC04124D3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30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-We require all new degree-seeking students to enroll</a:t>
            </a:r>
            <a:r>
              <a:rPr lang="en-US" baseline="0" dirty="0"/>
              <a:t> in a 1-credit student success course, so this was a good place to pilot this assessment</a:t>
            </a:r>
            <a:endParaRPr lang="en-US" dirty="0"/>
          </a:p>
          <a:p>
            <a:r>
              <a:rPr lang="en-US" dirty="0"/>
              <a:t>-Sent</a:t>
            </a:r>
            <a:r>
              <a:rPr lang="en-US" baseline="0" dirty="0"/>
              <a:t> in the second week of class. Our goal is to get this information earlier (before students enroll) but this was a good first place to start</a:t>
            </a:r>
          </a:p>
          <a:p>
            <a:r>
              <a:rPr lang="en-US" baseline="0" dirty="0"/>
              <a:t>-Customized links to students so they didn’t need to log in or answer any demographic questions, we just kept track of which student was sent which link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03D3-252D-47BC-9303-4FC04124D3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50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Louisa</a:t>
            </a:r>
          </a:p>
          <a:p>
            <a:r>
              <a:rPr lang="en-US" dirty="0"/>
              <a:t>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03D3-252D-47BC-9303-4FC04124D3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19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Louisa</a:t>
            </a:r>
          </a:p>
          <a:p>
            <a:r>
              <a:rPr lang="en-US" dirty="0"/>
              <a:t>3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03D3-252D-47BC-9303-4FC04124D3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90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503D3-252D-47BC-9303-4FC04124D3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1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Louisa</a:t>
            </a:r>
          </a:p>
          <a:p>
            <a:r>
              <a:rPr lang="en-US" dirty="0"/>
              <a:t>Talk about the WHY</a:t>
            </a:r>
            <a:r>
              <a:rPr lang="en-US" baseline="0" dirty="0"/>
              <a:t> and motivation behind this project</a:t>
            </a:r>
          </a:p>
          <a:p>
            <a:endParaRPr lang="en-US" baseline="0" dirty="0"/>
          </a:p>
          <a:p>
            <a:r>
              <a:rPr lang="en-US" baseline="0" dirty="0"/>
              <a:t>Also explain a little bit about our students- who are they and what are we trying to achieve?</a:t>
            </a:r>
          </a:p>
          <a:p>
            <a:endParaRPr lang="en-US" baseline="0" dirty="0"/>
          </a:p>
          <a:p>
            <a:r>
              <a:rPr lang="en-US" baseline="0" dirty="0"/>
              <a:t>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503D3-252D-47BC-9303-4FC04124D3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9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Louisa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Continuation of previous slide – explaining</a:t>
            </a:r>
            <a:r>
              <a:rPr lang="en-US" baseline="0" dirty="0"/>
              <a:t> why we went with a homegrown solution and some of the problems we were trying to solve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503D3-252D-47BC-9303-4FC04124D3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1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POINT: CWC effort was a collaborative effort to meet a need related to student success</a:t>
            </a:r>
          </a:p>
          <a:p>
            <a:r>
              <a:rPr lang="en-US" dirty="0"/>
              <a:t>TIME: 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503D3-252D-47BC-9303-4FC04124D3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81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POINT: Psychosocial and skills factors are related to student success</a:t>
            </a:r>
          </a:p>
          <a:p>
            <a:r>
              <a:rPr lang="en-US" dirty="0"/>
              <a:t>TIME: 4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Robbins et al. identified a number of PSFs based on prior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 can be categorized into these three main categories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Examples of each: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Achievement motivation – Desire to master challenges and reach higher levels of skill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Academic goals – Have a well-defined set of goals related to academic progress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Academic skills – Skills ranging from time management to reading ability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Academic self-efficacy – Belief in ability to achieve academic goals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General self concept – Ideas and beliefs about oneself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Perceived social support – An individual’s belief in the support of their family, friends, and peers in pursuit of their goals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Social involvement – The level of involvement of a student in school related activities outside of course 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Institutional Commitment – The belief that the selected educational institution is the right choice for the student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503D3-252D-47BC-9303-4FC04124D3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83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POINT: We selected the following PSFs as pertinent and relevant to our goals and the CWC population</a:t>
            </a:r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Robbins et al. identified a number of PSFs based on prior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 can be categorized into these three main categories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503D3-252D-47BC-9303-4FC04124D3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80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POINT: We create some categories specific to the population at CWC</a:t>
            </a:r>
          </a:p>
          <a:p>
            <a:r>
              <a:rPr lang="en-US" dirty="0"/>
              <a:t>TIME:  2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addition to the PSFs gleaned from the literature, we added several items that we believed specific to the population of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Drop withdrawal reasons were pulled from previous data gathered and then grouped to form several scales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COVID-19 is a situational event that we felt might impact this population in specific 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503D3-252D-47BC-9303-4FC04124D3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9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POINT: The selected constructs for Motivational &amp; Skills factors were prioritized based on the literature</a:t>
            </a:r>
          </a:p>
          <a:p>
            <a:r>
              <a:rPr lang="en-US" dirty="0"/>
              <a:t>TIME:  1 minute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were 5 areas related to motivation and skills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skills scale was developed based on the literature of relevant academic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503D3-252D-47BC-9303-4FC04124D3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4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POINT: The selected constructs for Self-Regulation factors were prioritized next based on the literature</a:t>
            </a:r>
          </a:p>
          <a:p>
            <a:r>
              <a:rPr lang="en-US" dirty="0"/>
              <a:t>TIME:  1 minute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focused on two areas related to self-regulation although there are certainly many others we could have selected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503D3-252D-47BC-9303-4FC04124D3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5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7CEAE52-E8EB-496F-A02D-FD3A11024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625" y="1782109"/>
            <a:ext cx="7019867" cy="2831361"/>
          </a:xfrm>
          <a:noFill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41B177B-2586-4BAC-9503-CA83947E9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5627" y="4800640"/>
            <a:ext cx="7010399" cy="144115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8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F1527D-3C85-43AE-96DA-758017EA9C7E}"/>
              </a:ext>
            </a:extLst>
          </p:cNvPr>
          <p:cNvSpPr txBox="1"/>
          <p:nvPr userDrawn="1"/>
        </p:nvSpPr>
        <p:spPr>
          <a:xfrm>
            <a:off x="2" y="6022233"/>
            <a:ext cx="12191999" cy="861646"/>
          </a:xfrm>
          <a:prstGeom prst="rect">
            <a:avLst/>
          </a:prstGeom>
          <a:gradFill>
            <a:gsLst>
              <a:gs pos="62000">
                <a:srgbClr val="284759"/>
              </a:gs>
              <a:gs pos="28000">
                <a:srgbClr val="08243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7D6969C-43C3-4DD7-8B4C-3B62982F3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09100" y="6363672"/>
            <a:ext cx="1593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E0CDD70-1CB6-4EFF-835F-F87418A72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37446" y="6016582"/>
            <a:ext cx="5117109" cy="271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D9B84E4-2129-4A74-9373-97FB70DB8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2690" y="6362355"/>
            <a:ext cx="1141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1B7F-0343-4BD2-B18D-3FB00CB7D075}" type="slidenum">
              <a:rPr lang="en-US" smtClean="0">
                <a:solidFill>
                  <a:srgbClr val="2948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1B6D7AA-DC3C-46F5-93B2-1845AD883A28}"/>
              </a:ext>
            </a:extLst>
          </p:cNvPr>
          <p:cNvGrpSpPr/>
          <p:nvPr userDrawn="1"/>
        </p:nvGrpSpPr>
        <p:grpSpPr>
          <a:xfrm>
            <a:off x="2433457" y="6297766"/>
            <a:ext cx="4555878" cy="361406"/>
            <a:chOff x="3752517" y="6285066"/>
            <a:chExt cx="4555878" cy="36140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EF16BB6-68ED-4DB4-A625-65602FE98ACE}"/>
                </a:ext>
              </a:extLst>
            </p:cNvPr>
            <p:cNvGrpSpPr/>
            <p:nvPr userDrawn="1"/>
          </p:nvGrpSpPr>
          <p:grpSpPr>
            <a:xfrm>
              <a:off x="3872405" y="6366215"/>
              <a:ext cx="2389331" cy="210312"/>
              <a:chOff x="3872405" y="6366215"/>
              <a:chExt cx="2389331" cy="210312"/>
            </a:xfrm>
          </p:grpSpPr>
          <p:pic>
            <p:nvPicPr>
              <p:cNvPr id="28" name="Graphic 27" descr="Marker">
                <a:extLst>
                  <a:ext uri="{FF2B5EF4-FFF2-40B4-BE49-F238E27FC236}">
                    <a16:creationId xmlns:a16="http://schemas.microsoft.com/office/drawing/2014/main" id="{BEC3CF8A-0AF5-4BB8-9921-43D8E308083A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2405" y="6366215"/>
                <a:ext cx="210312" cy="210312"/>
              </a:xfrm>
              <a:prstGeom prst="rect">
                <a:avLst/>
              </a:prstGeom>
            </p:spPr>
          </p:pic>
          <p:pic>
            <p:nvPicPr>
              <p:cNvPr id="29" name="Graphic 28" descr="Receiver">
                <a:extLst>
                  <a:ext uri="{FF2B5EF4-FFF2-40B4-BE49-F238E27FC236}">
                    <a16:creationId xmlns:a16="http://schemas.microsoft.com/office/drawing/2014/main" id="{335E289A-DEFE-48FE-9F81-E6AC778F0158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06288" y="6395484"/>
                <a:ext cx="155448" cy="155448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6D81DB5-727C-4538-9525-C6BB23FD775B}"/>
                </a:ext>
              </a:extLst>
            </p:cNvPr>
            <p:cNvGrpSpPr/>
            <p:nvPr userDrawn="1"/>
          </p:nvGrpSpPr>
          <p:grpSpPr>
            <a:xfrm>
              <a:off x="3752517" y="6285066"/>
              <a:ext cx="4555878" cy="361406"/>
              <a:chOff x="3752517" y="6281143"/>
              <a:chExt cx="4555878" cy="36140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B299661-D7F8-4422-B056-7FC101B13421}"/>
                  </a:ext>
                </a:extLst>
              </p:cNvPr>
              <p:cNvSpPr/>
              <p:nvPr/>
            </p:nvSpPr>
            <p:spPr>
              <a:xfrm>
                <a:off x="3752517" y="6281143"/>
                <a:ext cx="4555878" cy="361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1200 6</a:t>
                </a:r>
                <a:r>
                  <a:rPr kumimoji="0" lang="en-US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Avenue, Suite 800, Seattle, WA 98101  |            (719) 314-3400  |             www.cognitell.com    </a:t>
                </a:r>
              </a:p>
            </p:txBody>
          </p:sp>
          <p:pic>
            <p:nvPicPr>
              <p:cNvPr id="27" name="Graphic 26" descr="Internet">
                <a:extLst>
                  <a:ext uri="{FF2B5EF4-FFF2-40B4-BE49-F238E27FC236}">
                    <a16:creationId xmlns:a16="http://schemas.microsoft.com/office/drawing/2014/main" id="{425F051E-3FBB-486D-9B18-13E622A97C51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77140" y="6373657"/>
                <a:ext cx="210312" cy="210312"/>
              </a:xfrm>
              <a:prstGeom prst="rect">
                <a:avLst/>
              </a:prstGeom>
            </p:spPr>
          </p:pic>
        </p:grpSp>
      </p:grp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9C9733AE-8C25-4648-963C-0E9C7B1A5F2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0" y="6245170"/>
            <a:ext cx="2036618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45EA7A-662B-4816-964E-889DCD682D8B}"/>
              </a:ext>
            </a:extLst>
          </p:cNvPr>
          <p:cNvGrpSpPr/>
          <p:nvPr userDrawn="1"/>
        </p:nvGrpSpPr>
        <p:grpSpPr>
          <a:xfrm>
            <a:off x="2989142" y="6272353"/>
            <a:ext cx="6675681" cy="361406"/>
            <a:chOff x="3191040" y="6465210"/>
            <a:chExt cx="5006761" cy="361406"/>
          </a:xfrm>
        </p:grpSpPr>
        <p:pic>
          <p:nvPicPr>
            <p:cNvPr id="16" name="Graphic 15" descr="Marker">
              <a:extLst>
                <a:ext uri="{FF2B5EF4-FFF2-40B4-BE49-F238E27FC236}">
                  <a16:creationId xmlns:a16="http://schemas.microsoft.com/office/drawing/2014/main" id="{C1CA74B2-03BC-4BE0-9249-3017886C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17984" y="6555277"/>
              <a:ext cx="206801" cy="206801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BABA79-D0EE-48D1-9643-03779A39EC94}"/>
                </a:ext>
              </a:extLst>
            </p:cNvPr>
            <p:cNvGrpSpPr/>
            <p:nvPr/>
          </p:nvGrpSpPr>
          <p:grpSpPr>
            <a:xfrm>
              <a:off x="3191040" y="6465210"/>
              <a:ext cx="5006761" cy="361406"/>
              <a:chOff x="2669012" y="5904002"/>
              <a:chExt cx="5006761" cy="361406"/>
            </a:xfrm>
          </p:grpSpPr>
          <p:pic>
            <p:nvPicPr>
              <p:cNvPr id="18" name="Graphic 17" descr="Receiver">
                <a:extLst>
                  <a:ext uri="{FF2B5EF4-FFF2-40B4-BE49-F238E27FC236}">
                    <a16:creationId xmlns:a16="http://schemas.microsoft.com/office/drawing/2014/main" id="{11C0646A-7C75-490E-9827-7A1D8A4029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031987" y="6021148"/>
                <a:ext cx="155448" cy="155448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D40A75B-C5D0-40AB-A90F-15563D6F52D9}"/>
                  </a:ext>
                </a:extLst>
              </p:cNvPr>
              <p:cNvGrpSpPr/>
              <p:nvPr/>
            </p:nvGrpSpPr>
            <p:grpSpPr>
              <a:xfrm>
                <a:off x="2669012" y="5904002"/>
                <a:ext cx="5006761" cy="361406"/>
                <a:chOff x="2673774" y="6023745"/>
                <a:chExt cx="5006761" cy="361406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43E271D-A998-4266-8C5F-129D5827977A}"/>
                    </a:ext>
                  </a:extLst>
                </p:cNvPr>
                <p:cNvSpPr/>
                <p:nvPr/>
              </p:nvSpPr>
              <p:spPr>
                <a:xfrm>
                  <a:off x="2673774" y="6023745"/>
                  <a:ext cx="5006761" cy="3614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1200 6</a:t>
                  </a:r>
                  <a:r>
                    <a:rPr kumimoji="0" lang="en-US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th</a:t>
                  </a: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Avenue, Suite 800, Seattle, WA 98101  |            (719) 314-3400  |             www.cognitell.com    </a:t>
                  </a:r>
                </a:p>
              </p:txBody>
            </p:sp>
            <p:pic>
              <p:nvPicPr>
                <p:cNvPr id="21" name="Graphic 20" descr="Internet">
                  <a:extLst>
                    <a:ext uri="{FF2B5EF4-FFF2-40B4-BE49-F238E27FC236}">
                      <a16:creationId xmlns:a16="http://schemas.microsoft.com/office/drawing/2014/main" id="{0A509EEC-1FCD-403F-8F25-DD0060A71D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98933" y="6109551"/>
                  <a:ext cx="210312" cy="21031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A3DB315-875A-43E9-9285-87040648AB02}"/>
              </a:ext>
            </a:extLst>
          </p:cNvPr>
          <p:cNvSpPr txBox="1"/>
          <p:nvPr userDrawn="1"/>
        </p:nvSpPr>
        <p:spPr>
          <a:xfrm>
            <a:off x="2" y="6022233"/>
            <a:ext cx="12191999" cy="861646"/>
          </a:xfrm>
          <a:prstGeom prst="rect">
            <a:avLst/>
          </a:prstGeom>
          <a:gradFill>
            <a:gsLst>
              <a:gs pos="62000">
                <a:srgbClr val="284759"/>
              </a:gs>
              <a:gs pos="28000">
                <a:srgbClr val="08243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9CCC7F73-4926-4F34-9F37-D5EF4D1B34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09100" y="6363672"/>
            <a:ext cx="1593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F1E97893-49F9-4E09-B530-C8736F51E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37446" y="6016582"/>
            <a:ext cx="5117109" cy="271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AD90E310-5135-491D-8792-9FBFEC808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2690" y="6362355"/>
            <a:ext cx="1141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1B7F-0343-4BD2-B18D-3FB00CB7D075}" type="slidenum">
              <a:rPr lang="en-US" smtClean="0">
                <a:solidFill>
                  <a:srgbClr val="2948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7D8C0F7-7417-4842-9474-0A1EF1FF7898}"/>
              </a:ext>
            </a:extLst>
          </p:cNvPr>
          <p:cNvGrpSpPr/>
          <p:nvPr userDrawn="1"/>
        </p:nvGrpSpPr>
        <p:grpSpPr>
          <a:xfrm>
            <a:off x="2433457" y="6297766"/>
            <a:ext cx="4555878" cy="361406"/>
            <a:chOff x="3752517" y="6285066"/>
            <a:chExt cx="4555878" cy="36140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14DECB2-FF15-4BBF-B514-A9FEC5FCA57D}"/>
                </a:ext>
              </a:extLst>
            </p:cNvPr>
            <p:cNvGrpSpPr/>
            <p:nvPr userDrawn="1"/>
          </p:nvGrpSpPr>
          <p:grpSpPr>
            <a:xfrm>
              <a:off x="3872405" y="6366215"/>
              <a:ext cx="2389331" cy="210312"/>
              <a:chOff x="3872405" y="6366215"/>
              <a:chExt cx="2389331" cy="210312"/>
            </a:xfrm>
          </p:grpSpPr>
          <p:pic>
            <p:nvPicPr>
              <p:cNvPr id="32" name="Graphic 31" descr="Marker">
                <a:extLst>
                  <a:ext uri="{FF2B5EF4-FFF2-40B4-BE49-F238E27FC236}">
                    <a16:creationId xmlns:a16="http://schemas.microsoft.com/office/drawing/2014/main" id="{3113AFE7-2FDF-4D86-9D56-03F143230400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2405" y="6366215"/>
                <a:ext cx="210312" cy="210312"/>
              </a:xfrm>
              <a:prstGeom prst="rect">
                <a:avLst/>
              </a:prstGeom>
            </p:spPr>
          </p:pic>
          <p:pic>
            <p:nvPicPr>
              <p:cNvPr id="33" name="Graphic 32" descr="Receiver">
                <a:extLst>
                  <a:ext uri="{FF2B5EF4-FFF2-40B4-BE49-F238E27FC236}">
                    <a16:creationId xmlns:a16="http://schemas.microsoft.com/office/drawing/2014/main" id="{F06AD5EE-1D6F-475D-B4C5-3EFD864C2052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06288" y="6395484"/>
                <a:ext cx="155448" cy="155448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BA46437-F853-4E3E-A5A8-81E4ACE90BEF}"/>
                </a:ext>
              </a:extLst>
            </p:cNvPr>
            <p:cNvGrpSpPr/>
            <p:nvPr userDrawn="1"/>
          </p:nvGrpSpPr>
          <p:grpSpPr>
            <a:xfrm>
              <a:off x="3752517" y="6285066"/>
              <a:ext cx="4555878" cy="361406"/>
              <a:chOff x="3752517" y="6281143"/>
              <a:chExt cx="4555878" cy="361406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CF72CF9-ED3E-48E5-A7B5-259C3753C03F}"/>
                  </a:ext>
                </a:extLst>
              </p:cNvPr>
              <p:cNvSpPr/>
              <p:nvPr/>
            </p:nvSpPr>
            <p:spPr>
              <a:xfrm>
                <a:off x="3752517" y="6281143"/>
                <a:ext cx="4555878" cy="361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1200 6</a:t>
                </a:r>
                <a:r>
                  <a:rPr kumimoji="0" lang="en-US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Avenue, Suite 800, Seattle, WA 98101  |            (719) 314-3400  |             www.cognitell.com    </a:t>
                </a:r>
              </a:p>
            </p:txBody>
          </p:sp>
          <p:pic>
            <p:nvPicPr>
              <p:cNvPr id="31" name="Graphic 30" descr="Internet">
                <a:extLst>
                  <a:ext uri="{FF2B5EF4-FFF2-40B4-BE49-F238E27FC236}">
                    <a16:creationId xmlns:a16="http://schemas.microsoft.com/office/drawing/2014/main" id="{5AB7AC2C-057C-46F3-B328-51941C3480D3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77140" y="6373657"/>
                <a:ext cx="210312" cy="210312"/>
              </a:xfrm>
              <a:prstGeom prst="rect">
                <a:avLst/>
              </a:prstGeom>
            </p:spPr>
          </p:pic>
        </p:grpSp>
      </p:grp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3B1BF36-FB34-4A64-9767-A691DB0BBEC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0" y="6245170"/>
            <a:ext cx="2036618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64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ECB46-A644-4C5B-B7DA-9C0484A7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22F8E1-CA2C-4821-8A53-212F2AFBCD7D}"/>
              </a:ext>
            </a:extLst>
          </p:cNvPr>
          <p:cNvSpPr txBox="1"/>
          <p:nvPr userDrawn="1"/>
        </p:nvSpPr>
        <p:spPr>
          <a:xfrm>
            <a:off x="2" y="6022233"/>
            <a:ext cx="12191999" cy="861646"/>
          </a:xfrm>
          <a:prstGeom prst="rect">
            <a:avLst/>
          </a:prstGeom>
          <a:gradFill>
            <a:gsLst>
              <a:gs pos="62000">
                <a:srgbClr val="284759"/>
              </a:gs>
              <a:gs pos="28000">
                <a:srgbClr val="08243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E18676C-4BBC-4EF2-AD38-206352E2D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09100" y="6363672"/>
            <a:ext cx="1593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261AC87-511D-4A02-A5D4-EDC5DDF2C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37446" y="6016582"/>
            <a:ext cx="5117109" cy="271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7AD3F78-062B-4247-BC36-A868F9ED3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2690" y="6362355"/>
            <a:ext cx="1141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1B7F-0343-4BD2-B18D-3FB00CB7D075}" type="slidenum">
              <a:rPr lang="en-US" smtClean="0">
                <a:solidFill>
                  <a:srgbClr val="2948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2B72FB9-1F53-423C-9576-2DE455949787}"/>
              </a:ext>
            </a:extLst>
          </p:cNvPr>
          <p:cNvGrpSpPr/>
          <p:nvPr userDrawn="1"/>
        </p:nvGrpSpPr>
        <p:grpSpPr>
          <a:xfrm>
            <a:off x="2433457" y="6297766"/>
            <a:ext cx="4555878" cy="361406"/>
            <a:chOff x="3752517" y="6285066"/>
            <a:chExt cx="4555878" cy="3614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15843BB-10EC-4DE1-A03F-81E6F44D2550}"/>
                </a:ext>
              </a:extLst>
            </p:cNvPr>
            <p:cNvGrpSpPr/>
            <p:nvPr userDrawn="1"/>
          </p:nvGrpSpPr>
          <p:grpSpPr>
            <a:xfrm>
              <a:off x="3872405" y="6366215"/>
              <a:ext cx="2389331" cy="210312"/>
              <a:chOff x="3872405" y="6366215"/>
              <a:chExt cx="2389331" cy="210312"/>
            </a:xfrm>
          </p:grpSpPr>
          <p:pic>
            <p:nvPicPr>
              <p:cNvPr id="27" name="Graphic 26" descr="Marker">
                <a:extLst>
                  <a:ext uri="{FF2B5EF4-FFF2-40B4-BE49-F238E27FC236}">
                    <a16:creationId xmlns:a16="http://schemas.microsoft.com/office/drawing/2014/main" id="{55C904EC-F80D-4A87-BFA6-E2ECA66C6DA2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2405" y="6366215"/>
                <a:ext cx="210312" cy="210312"/>
              </a:xfrm>
              <a:prstGeom prst="rect">
                <a:avLst/>
              </a:prstGeom>
            </p:spPr>
          </p:pic>
          <p:pic>
            <p:nvPicPr>
              <p:cNvPr id="28" name="Graphic 27" descr="Receiver">
                <a:extLst>
                  <a:ext uri="{FF2B5EF4-FFF2-40B4-BE49-F238E27FC236}">
                    <a16:creationId xmlns:a16="http://schemas.microsoft.com/office/drawing/2014/main" id="{BBC50575-152B-4D3C-8085-97694693FA32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06288" y="6395484"/>
                <a:ext cx="155448" cy="155448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622E6AA-DC2F-4699-9179-6089973BE5D6}"/>
                </a:ext>
              </a:extLst>
            </p:cNvPr>
            <p:cNvGrpSpPr/>
            <p:nvPr userDrawn="1"/>
          </p:nvGrpSpPr>
          <p:grpSpPr>
            <a:xfrm>
              <a:off x="3752517" y="6285066"/>
              <a:ext cx="4555878" cy="361406"/>
              <a:chOff x="3752517" y="6281143"/>
              <a:chExt cx="4555878" cy="36140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2FF399-13DE-43CA-AA27-3315E91794AD}"/>
                  </a:ext>
                </a:extLst>
              </p:cNvPr>
              <p:cNvSpPr/>
              <p:nvPr/>
            </p:nvSpPr>
            <p:spPr>
              <a:xfrm>
                <a:off x="3752517" y="6281143"/>
                <a:ext cx="4555878" cy="361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1200 6</a:t>
                </a:r>
                <a:r>
                  <a:rPr kumimoji="0" lang="en-US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Avenue, Suite 800, Seattle, WA 98101  |            (719) 314-3400  |             www.cognitell.com    </a:t>
                </a:r>
              </a:p>
            </p:txBody>
          </p:sp>
          <p:pic>
            <p:nvPicPr>
              <p:cNvPr id="26" name="Graphic 25" descr="Internet">
                <a:extLst>
                  <a:ext uri="{FF2B5EF4-FFF2-40B4-BE49-F238E27FC236}">
                    <a16:creationId xmlns:a16="http://schemas.microsoft.com/office/drawing/2014/main" id="{9896FD44-CA31-42A3-B02D-33321C2D435A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77140" y="6373657"/>
                <a:ext cx="210312" cy="210312"/>
              </a:xfrm>
              <a:prstGeom prst="rect">
                <a:avLst/>
              </a:prstGeom>
            </p:spPr>
          </p:pic>
        </p:grpSp>
      </p:grp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E69FAC18-7127-4031-8EA3-E291D9AC7AE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0" y="6245170"/>
            <a:ext cx="2036618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5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644F1D-8280-4E47-A49C-15089A289587}"/>
              </a:ext>
            </a:extLst>
          </p:cNvPr>
          <p:cNvSpPr txBox="1"/>
          <p:nvPr userDrawn="1"/>
        </p:nvSpPr>
        <p:spPr>
          <a:xfrm>
            <a:off x="2" y="6022233"/>
            <a:ext cx="12191999" cy="861646"/>
          </a:xfrm>
          <a:prstGeom prst="rect">
            <a:avLst/>
          </a:prstGeom>
          <a:gradFill>
            <a:gsLst>
              <a:gs pos="62000">
                <a:srgbClr val="284759"/>
              </a:gs>
              <a:gs pos="28000">
                <a:srgbClr val="08243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9EE2136-7030-42DF-862F-CE68A1A32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09100" y="6363672"/>
            <a:ext cx="1593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9F0D72D-93EE-429C-8E0A-7436E6080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37446" y="6016582"/>
            <a:ext cx="5117109" cy="271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A1ADD07-2FA2-424F-8A47-61F2C31DF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2690" y="6362355"/>
            <a:ext cx="1141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1B7F-0343-4BD2-B18D-3FB00CB7D075}" type="slidenum">
              <a:rPr lang="en-US" smtClean="0">
                <a:solidFill>
                  <a:srgbClr val="2948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953138-D9EA-40F5-AB97-56428B9938A0}"/>
              </a:ext>
            </a:extLst>
          </p:cNvPr>
          <p:cNvGrpSpPr/>
          <p:nvPr userDrawn="1"/>
        </p:nvGrpSpPr>
        <p:grpSpPr>
          <a:xfrm>
            <a:off x="2433457" y="6297766"/>
            <a:ext cx="4555878" cy="361406"/>
            <a:chOff x="3752517" y="6285066"/>
            <a:chExt cx="4555878" cy="36140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DAA09AD-C5A0-47A0-8598-B6703B7CF518}"/>
                </a:ext>
              </a:extLst>
            </p:cNvPr>
            <p:cNvGrpSpPr/>
            <p:nvPr userDrawn="1"/>
          </p:nvGrpSpPr>
          <p:grpSpPr>
            <a:xfrm>
              <a:off x="3872405" y="6366215"/>
              <a:ext cx="2389331" cy="210312"/>
              <a:chOff x="3872405" y="6366215"/>
              <a:chExt cx="2389331" cy="210312"/>
            </a:xfrm>
          </p:grpSpPr>
          <p:pic>
            <p:nvPicPr>
              <p:cNvPr id="28" name="Graphic 27" descr="Marker">
                <a:extLst>
                  <a:ext uri="{FF2B5EF4-FFF2-40B4-BE49-F238E27FC236}">
                    <a16:creationId xmlns:a16="http://schemas.microsoft.com/office/drawing/2014/main" id="{62AAE4E7-A32D-4EB8-8D5C-FAF2DFFCEED1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2405" y="6366215"/>
                <a:ext cx="210312" cy="210312"/>
              </a:xfrm>
              <a:prstGeom prst="rect">
                <a:avLst/>
              </a:prstGeom>
            </p:spPr>
          </p:pic>
          <p:pic>
            <p:nvPicPr>
              <p:cNvPr id="29" name="Graphic 28" descr="Receiver">
                <a:extLst>
                  <a:ext uri="{FF2B5EF4-FFF2-40B4-BE49-F238E27FC236}">
                    <a16:creationId xmlns:a16="http://schemas.microsoft.com/office/drawing/2014/main" id="{C44AA5D2-023C-4668-9F7D-54C49EACDAC4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06288" y="6395484"/>
                <a:ext cx="155448" cy="155448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87340E9-9999-4F25-B6B2-8A9B307EA020}"/>
                </a:ext>
              </a:extLst>
            </p:cNvPr>
            <p:cNvGrpSpPr/>
            <p:nvPr userDrawn="1"/>
          </p:nvGrpSpPr>
          <p:grpSpPr>
            <a:xfrm>
              <a:off x="3752517" y="6285066"/>
              <a:ext cx="4555878" cy="361406"/>
              <a:chOff x="3752517" y="6281143"/>
              <a:chExt cx="4555878" cy="36140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14CE127-14B2-443E-B3E6-819DBADD6459}"/>
                  </a:ext>
                </a:extLst>
              </p:cNvPr>
              <p:cNvSpPr/>
              <p:nvPr/>
            </p:nvSpPr>
            <p:spPr>
              <a:xfrm>
                <a:off x="3752517" y="6281143"/>
                <a:ext cx="4555878" cy="361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1200 6</a:t>
                </a:r>
                <a:r>
                  <a:rPr kumimoji="0" lang="en-US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Avenue, Suite 800, Seattle, WA 98101  |            (719) 314-3400  |             www.cognitell.com    </a:t>
                </a:r>
              </a:p>
            </p:txBody>
          </p:sp>
          <p:pic>
            <p:nvPicPr>
              <p:cNvPr id="27" name="Graphic 26" descr="Internet">
                <a:extLst>
                  <a:ext uri="{FF2B5EF4-FFF2-40B4-BE49-F238E27FC236}">
                    <a16:creationId xmlns:a16="http://schemas.microsoft.com/office/drawing/2014/main" id="{69E52205-835D-48C3-A391-41438BFFE792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77140" y="6373657"/>
                <a:ext cx="210312" cy="210312"/>
              </a:xfrm>
              <a:prstGeom prst="rect">
                <a:avLst/>
              </a:prstGeom>
            </p:spPr>
          </p:pic>
        </p:grpSp>
      </p:grp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74688965-27E6-448B-9389-B7AB4D8BFC4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0" y="6245170"/>
            <a:ext cx="2036618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1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F11357-34E9-4808-95C3-2BB87F62FF6D}"/>
              </a:ext>
            </a:extLst>
          </p:cNvPr>
          <p:cNvSpPr txBox="1"/>
          <p:nvPr userDrawn="1"/>
        </p:nvSpPr>
        <p:spPr>
          <a:xfrm>
            <a:off x="2" y="6022233"/>
            <a:ext cx="12191999" cy="861646"/>
          </a:xfrm>
          <a:prstGeom prst="rect">
            <a:avLst/>
          </a:prstGeom>
          <a:gradFill>
            <a:gsLst>
              <a:gs pos="62000">
                <a:srgbClr val="284759"/>
              </a:gs>
              <a:gs pos="28000">
                <a:srgbClr val="08243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417120A-ED1F-469F-857F-E5A8B0438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09100" y="6363672"/>
            <a:ext cx="1593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59588D71-814F-416C-978B-063F3B537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37446" y="6016582"/>
            <a:ext cx="5117109" cy="271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182CC562-5872-4155-8DA3-0B882A359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2690" y="6362355"/>
            <a:ext cx="1141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1B7F-0343-4BD2-B18D-3FB00CB7D075}" type="slidenum">
              <a:rPr lang="en-US" smtClean="0">
                <a:solidFill>
                  <a:srgbClr val="2948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FD8592-6C19-461C-B4B6-FD19616F1C04}"/>
              </a:ext>
            </a:extLst>
          </p:cNvPr>
          <p:cNvGrpSpPr/>
          <p:nvPr userDrawn="1"/>
        </p:nvGrpSpPr>
        <p:grpSpPr>
          <a:xfrm>
            <a:off x="2433457" y="6297766"/>
            <a:ext cx="4555878" cy="361406"/>
            <a:chOff x="3752517" y="6285066"/>
            <a:chExt cx="4555878" cy="36140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51F830F-D8DF-4282-A8CC-685E3234820F}"/>
                </a:ext>
              </a:extLst>
            </p:cNvPr>
            <p:cNvGrpSpPr/>
            <p:nvPr userDrawn="1"/>
          </p:nvGrpSpPr>
          <p:grpSpPr>
            <a:xfrm>
              <a:off x="3872405" y="6366215"/>
              <a:ext cx="2389331" cy="210312"/>
              <a:chOff x="3872405" y="6366215"/>
              <a:chExt cx="2389331" cy="210312"/>
            </a:xfrm>
          </p:grpSpPr>
          <p:pic>
            <p:nvPicPr>
              <p:cNvPr id="34" name="Graphic 33" descr="Marker">
                <a:extLst>
                  <a:ext uri="{FF2B5EF4-FFF2-40B4-BE49-F238E27FC236}">
                    <a16:creationId xmlns:a16="http://schemas.microsoft.com/office/drawing/2014/main" id="{1657CC36-B5B5-47F2-8815-D6284F203FEB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2405" y="6366215"/>
                <a:ext cx="210312" cy="210312"/>
              </a:xfrm>
              <a:prstGeom prst="rect">
                <a:avLst/>
              </a:prstGeom>
            </p:spPr>
          </p:pic>
          <p:pic>
            <p:nvPicPr>
              <p:cNvPr id="35" name="Graphic 34" descr="Receiver">
                <a:extLst>
                  <a:ext uri="{FF2B5EF4-FFF2-40B4-BE49-F238E27FC236}">
                    <a16:creationId xmlns:a16="http://schemas.microsoft.com/office/drawing/2014/main" id="{8C804273-2DE7-45C2-85C2-8E11F1317569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06288" y="6395484"/>
                <a:ext cx="155448" cy="155448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1E2075B-5968-46CA-B1CE-B4B1148B7DB3}"/>
                </a:ext>
              </a:extLst>
            </p:cNvPr>
            <p:cNvGrpSpPr/>
            <p:nvPr userDrawn="1"/>
          </p:nvGrpSpPr>
          <p:grpSpPr>
            <a:xfrm>
              <a:off x="3752517" y="6285066"/>
              <a:ext cx="4555878" cy="361406"/>
              <a:chOff x="3752517" y="6281143"/>
              <a:chExt cx="4555878" cy="36140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69F4645-2698-491D-8528-15170E8C4828}"/>
                  </a:ext>
                </a:extLst>
              </p:cNvPr>
              <p:cNvSpPr/>
              <p:nvPr/>
            </p:nvSpPr>
            <p:spPr>
              <a:xfrm>
                <a:off x="3752517" y="6281143"/>
                <a:ext cx="4555878" cy="361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1200 6</a:t>
                </a:r>
                <a:r>
                  <a:rPr kumimoji="0" lang="en-US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Avenue, Suite 800, Seattle, WA 98101  |            (719) 314-3400  |             www.cognitell.com    </a:t>
                </a:r>
              </a:p>
            </p:txBody>
          </p:sp>
          <p:pic>
            <p:nvPicPr>
              <p:cNvPr id="33" name="Graphic 32" descr="Internet">
                <a:extLst>
                  <a:ext uri="{FF2B5EF4-FFF2-40B4-BE49-F238E27FC236}">
                    <a16:creationId xmlns:a16="http://schemas.microsoft.com/office/drawing/2014/main" id="{FF3F4DE9-6F18-4D47-8E94-192E2CE5697A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77140" y="6373657"/>
                <a:ext cx="210312" cy="210312"/>
              </a:xfrm>
              <a:prstGeom prst="rect">
                <a:avLst/>
              </a:prstGeom>
            </p:spPr>
          </p:pic>
        </p:grpSp>
      </p:grp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37B71AED-2BE6-43B3-9144-E6FFB082A2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0" y="6245170"/>
            <a:ext cx="2036618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7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492528-44E7-4385-A81A-B4D09EB42960}"/>
              </a:ext>
            </a:extLst>
          </p:cNvPr>
          <p:cNvSpPr txBox="1"/>
          <p:nvPr userDrawn="1"/>
        </p:nvSpPr>
        <p:spPr>
          <a:xfrm>
            <a:off x="2" y="6022233"/>
            <a:ext cx="12191999" cy="861646"/>
          </a:xfrm>
          <a:prstGeom prst="rect">
            <a:avLst/>
          </a:prstGeom>
          <a:gradFill>
            <a:gsLst>
              <a:gs pos="62000">
                <a:srgbClr val="284759"/>
              </a:gs>
              <a:gs pos="28000">
                <a:srgbClr val="08243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707AF35-3B02-4453-A9EB-4222BF21C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09100" y="6363672"/>
            <a:ext cx="1593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5F99F76-9D61-4A0E-8BB9-7BC4F95C1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37446" y="6016582"/>
            <a:ext cx="5117109" cy="271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AF272A6-9E53-4EEE-965C-470C05E7E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2690" y="6362355"/>
            <a:ext cx="1141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1B7F-0343-4BD2-B18D-3FB00CB7D075}" type="slidenum">
              <a:rPr lang="en-US" smtClean="0">
                <a:solidFill>
                  <a:srgbClr val="2948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AAC8DE-9FF9-4DB4-AB10-D8CF132C13A5}"/>
              </a:ext>
            </a:extLst>
          </p:cNvPr>
          <p:cNvGrpSpPr/>
          <p:nvPr userDrawn="1"/>
        </p:nvGrpSpPr>
        <p:grpSpPr>
          <a:xfrm>
            <a:off x="2433457" y="6297766"/>
            <a:ext cx="4555878" cy="361406"/>
            <a:chOff x="3752517" y="6285066"/>
            <a:chExt cx="4555878" cy="36140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EC36836-0814-4A6E-9F8A-564BD4064B67}"/>
                </a:ext>
              </a:extLst>
            </p:cNvPr>
            <p:cNvGrpSpPr/>
            <p:nvPr userDrawn="1"/>
          </p:nvGrpSpPr>
          <p:grpSpPr>
            <a:xfrm>
              <a:off x="3872405" y="6366215"/>
              <a:ext cx="2389331" cy="210312"/>
              <a:chOff x="3872405" y="6366215"/>
              <a:chExt cx="2389331" cy="210312"/>
            </a:xfrm>
          </p:grpSpPr>
          <p:pic>
            <p:nvPicPr>
              <p:cNvPr id="28" name="Graphic 27" descr="Marker">
                <a:extLst>
                  <a:ext uri="{FF2B5EF4-FFF2-40B4-BE49-F238E27FC236}">
                    <a16:creationId xmlns:a16="http://schemas.microsoft.com/office/drawing/2014/main" id="{C36A693F-E162-4A07-8CC7-716802C1DDCB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2405" y="6366215"/>
                <a:ext cx="210312" cy="210312"/>
              </a:xfrm>
              <a:prstGeom prst="rect">
                <a:avLst/>
              </a:prstGeom>
            </p:spPr>
          </p:pic>
          <p:pic>
            <p:nvPicPr>
              <p:cNvPr id="29" name="Graphic 28" descr="Receiver">
                <a:extLst>
                  <a:ext uri="{FF2B5EF4-FFF2-40B4-BE49-F238E27FC236}">
                    <a16:creationId xmlns:a16="http://schemas.microsoft.com/office/drawing/2014/main" id="{623AACB9-D3F4-49BC-881E-5BE27C8BA74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06288" y="6395484"/>
                <a:ext cx="155448" cy="155448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2ADDE03-CA71-4FBF-AC76-A5426E7FB875}"/>
                </a:ext>
              </a:extLst>
            </p:cNvPr>
            <p:cNvGrpSpPr/>
            <p:nvPr userDrawn="1"/>
          </p:nvGrpSpPr>
          <p:grpSpPr>
            <a:xfrm>
              <a:off x="3752517" y="6285066"/>
              <a:ext cx="4555878" cy="361406"/>
              <a:chOff x="3752517" y="6281143"/>
              <a:chExt cx="4555878" cy="36140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8EA0605-CEFC-41F6-8F34-A34AD97E947D}"/>
                  </a:ext>
                </a:extLst>
              </p:cNvPr>
              <p:cNvSpPr/>
              <p:nvPr/>
            </p:nvSpPr>
            <p:spPr>
              <a:xfrm>
                <a:off x="3752517" y="6281143"/>
                <a:ext cx="4555878" cy="361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1200 6</a:t>
                </a:r>
                <a:r>
                  <a:rPr kumimoji="0" lang="en-US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Avenue, Suite 800, Seattle, WA 98101  |            (719) 314-3400  |             www.cognitell.com    </a:t>
                </a:r>
              </a:p>
            </p:txBody>
          </p:sp>
          <p:pic>
            <p:nvPicPr>
              <p:cNvPr id="27" name="Graphic 26" descr="Internet">
                <a:extLst>
                  <a:ext uri="{FF2B5EF4-FFF2-40B4-BE49-F238E27FC236}">
                    <a16:creationId xmlns:a16="http://schemas.microsoft.com/office/drawing/2014/main" id="{CA84F3F4-B9EF-4754-A5D4-19E7E1CF3C2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77140" y="6373657"/>
                <a:ext cx="210312" cy="210312"/>
              </a:xfrm>
              <a:prstGeom prst="rect">
                <a:avLst/>
              </a:prstGeom>
            </p:spPr>
          </p:pic>
        </p:grpSp>
      </p:grp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99CDD61C-09A9-4724-AD8B-1C130C3796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0" y="6245170"/>
            <a:ext cx="2036618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38912D-D157-445D-BF5B-363DD839D4A0}"/>
              </a:ext>
            </a:extLst>
          </p:cNvPr>
          <p:cNvSpPr txBox="1"/>
          <p:nvPr userDrawn="1"/>
        </p:nvSpPr>
        <p:spPr>
          <a:xfrm>
            <a:off x="2" y="6022233"/>
            <a:ext cx="12191999" cy="861646"/>
          </a:xfrm>
          <a:prstGeom prst="rect">
            <a:avLst/>
          </a:prstGeom>
          <a:gradFill>
            <a:gsLst>
              <a:gs pos="62000">
                <a:srgbClr val="284759"/>
              </a:gs>
              <a:gs pos="28000">
                <a:srgbClr val="08243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2CBF2AF7-FD02-4389-A052-EB368890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09100" y="6363672"/>
            <a:ext cx="1593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7493E633-B087-49D3-99AE-2911170D8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37446" y="6016582"/>
            <a:ext cx="5117109" cy="271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1E530880-3C3A-4715-A06E-29F2FA8C8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2690" y="6362355"/>
            <a:ext cx="1141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1B7F-0343-4BD2-B18D-3FB00CB7D075}" type="slidenum">
              <a:rPr lang="en-US" smtClean="0">
                <a:solidFill>
                  <a:srgbClr val="2948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A2ABAE-CAC3-4A38-B058-E55B25DF0188}"/>
              </a:ext>
            </a:extLst>
          </p:cNvPr>
          <p:cNvGrpSpPr/>
          <p:nvPr userDrawn="1"/>
        </p:nvGrpSpPr>
        <p:grpSpPr>
          <a:xfrm>
            <a:off x="2376307" y="6362355"/>
            <a:ext cx="4556488" cy="363492"/>
            <a:chOff x="3752517" y="6292505"/>
            <a:chExt cx="4556488" cy="36349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FA6AC5E-1268-4FCE-8AB4-2EDCD210FAE0}"/>
                </a:ext>
              </a:extLst>
            </p:cNvPr>
            <p:cNvGrpSpPr/>
            <p:nvPr userDrawn="1"/>
          </p:nvGrpSpPr>
          <p:grpSpPr>
            <a:xfrm>
              <a:off x="3872405" y="6347165"/>
              <a:ext cx="2389331" cy="210312"/>
              <a:chOff x="3872405" y="6347165"/>
              <a:chExt cx="2389331" cy="210312"/>
            </a:xfrm>
          </p:grpSpPr>
          <p:pic>
            <p:nvPicPr>
              <p:cNvPr id="30" name="Graphic 29" descr="Marker">
                <a:extLst>
                  <a:ext uri="{FF2B5EF4-FFF2-40B4-BE49-F238E27FC236}">
                    <a16:creationId xmlns:a16="http://schemas.microsoft.com/office/drawing/2014/main" id="{47709E1F-1BFD-4868-8CFF-D416CF3E5E0E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2405" y="6347165"/>
                <a:ext cx="210312" cy="210312"/>
              </a:xfrm>
              <a:prstGeom prst="rect">
                <a:avLst/>
              </a:prstGeom>
            </p:spPr>
          </p:pic>
          <p:pic>
            <p:nvPicPr>
              <p:cNvPr id="31" name="Graphic 30" descr="Receiver">
                <a:extLst>
                  <a:ext uri="{FF2B5EF4-FFF2-40B4-BE49-F238E27FC236}">
                    <a16:creationId xmlns:a16="http://schemas.microsoft.com/office/drawing/2014/main" id="{2258F69B-4B31-478E-BA01-2DDF7FDC7096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06288" y="6395484"/>
                <a:ext cx="155448" cy="155448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798B4BA-DFB0-44E1-AD81-A63B92E3263F}"/>
                </a:ext>
              </a:extLst>
            </p:cNvPr>
            <p:cNvGrpSpPr/>
            <p:nvPr userDrawn="1"/>
          </p:nvGrpSpPr>
          <p:grpSpPr>
            <a:xfrm>
              <a:off x="3752517" y="6292505"/>
              <a:ext cx="4556488" cy="363492"/>
              <a:chOff x="3752517" y="6288582"/>
              <a:chExt cx="4556488" cy="36349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4750438-410A-4C9F-BBEC-56293B4CBEAD}"/>
                  </a:ext>
                </a:extLst>
              </p:cNvPr>
              <p:cNvSpPr/>
              <p:nvPr/>
            </p:nvSpPr>
            <p:spPr>
              <a:xfrm>
                <a:off x="3752517" y="6290668"/>
                <a:ext cx="4555878" cy="361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1200 6</a:t>
                </a:r>
                <a:r>
                  <a:rPr kumimoji="0" lang="en-US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Avenue, Suite 800, Seattle, WA 98101  |            (719) 314-3400  |             www.cognitell.com    </a:t>
                </a:r>
              </a:p>
            </p:txBody>
          </p:sp>
          <p:pic>
            <p:nvPicPr>
              <p:cNvPr id="28" name="Graphic 27" descr="Internet">
                <a:extLst>
                  <a:ext uri="{FF2B5EF4-FFF2-40B4-BE49-F238E27FC236}">
                    <a16:creationId xmlns:a16="http://schemas.microsoft.com/office/drawing/2014/main" id="{65F5DC7C-BE1A-4A5D-88B8-2BFEA86F931E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77140" y="6364132"/>
                <a:ext cx="210312" cy="210312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F59A4FE-9073-420A-9456-CCA848E88676}"/>
                  </a:ext>
                </a:extLst>
              </p:cNvPr>
              <p:cNvSpPr/>
              <p:nvPr userDrawn="1"/>
            </p:nvSpPr>
            <p:spPr>
              <a:xfrm>
                <a:off x="3753127" y="6288582"/>
                <a:ext cx="4555878" cy="361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1200 6</a:t>
                </a:r>
                <a:r>
                  <a:rPr kumimoji="0" lang="en-US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Avenue, Suite 800, Seattle, WA 98101  |            (719) 314-3400  |             www.cognitell.com    </a:t>
                </a:r>
              </a:p>
            </p:txBody>
          </p:sp>
        </p:grpSp>
      </p:grp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8BD77849-6C9E-444E-BCEB-2233C0C5B50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0" y="6245170"/>
            <a:ext cx="2036618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5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C30485-904F-46BB-8375-ED6A9CB71079}"/>
              </a:ext>
            </a:extLst>
          </p:cNvPr>
          <p:cNvGrpSpPr/>
          <p:nvPr userDrawn="1"/>
        </p:nvGrpSpPr>
        <p:grpSpPr>
          <a:xfrm>
            <a:off x="2989142" y="6272353"/>
            <a:ext cx="6675681" cy="361406"/>
            <a:chOff x="3191040" y="6465210"/>
            <a:chExt cx="5006761" cy="361406"/>
          </a:xfrm>
        </p:grpSpPr>
        <p:pic>
          <p:nvPicPr>
            <p:cNvPr id="15" name="Graphic 14" descr="Marker">
              <a:extLst>
                <a:ext uri="{FF2B5EF4-FFF2-40B4-BE49-F238E27FC236}">
                  <a16:creationId xmlns:a16="http://schemas.microsoft.com/office/drawing/2014/main" id="{115E4334-175C-4F9A-9AD2-FD220F734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17984" y="6555277"/>
              <a:ext cx="206801" cy="2068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9368D62-FD8A-49DA-8F58-210078D170EA}"/>
                </a:ext>
              </a:extLst>
            </p:cNvPr>
            <p:cNvGrpSpPr/>
            <p:nvPr/>
          </p:nvGrpSpPr>
          <p:grpSpPr>
            <a:xfrm>
              <a:off x="3191040" y="6465210"/>
              <a:ext cx="5006761" cy="361406"/>
              <a:chOff x="2669012" y="5904002"/>
              <a:chExt cx="5006761" cy="361406"/>
            </a:xfrm>
          </p:grpSpPr>
          <p:pic>
            <p:nvPicPr>
              <p:cNvPr id="17" name="Graphic 16" descr="Receiver">
                <a:extLst>
                  <a:ext uri="{FF2B5EF4-FFF2-40B4-BE49-F238E27FC236}">
                    <a16:creationId xmlns:a16="http://schemas.microsoft.com/office/drawing/2014/main" id="{CC37C9AB-AEE2-4616-AD73-047CA9185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031987" y="6021148"/>
                <a:ext cx="155448" cy="155448"/>
              </a:xfrm>
              <a:prstGeom prst="rect">
                <a:avLst/>
              </a:prstGeom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E0E978F-5709-4A36-8C9C-8990D7C2E7DD}"/>
                  </a:ext>
                </a:extLst>
              </p:cNvPr>
              <p:cNvGrpSpPr/>
              <p:nvPr/>
            </p:nvGrpSpPr>
            <p:grpSpPr>
              <a:xfrm>
                <a:off x="2669012" y="5904002"/>
                <a:ext cx="5006761" cy="361406"/>
                <a:chOff x="2673774" y="6023745"/>
                <a:chExt cx="5006761" cy="361406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A26BDD9-B74E-4F82-A45C-40600A1C3E5A}"/>
                    </a:ext>
                  </a:extLst>
                </p:cNvPr>
                <p:cNvSpPr/>
                <p:nvPr/>
              </p:nvSpPr>
              <p:spPr>
                <a:xfrm>
                  <a:off x="2673774" y="6023745"/>
                  <a:ext cx="5006761" cy="3614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1200 6</a:t>
                  </a:r>
                  <a:r>
                    <a:rPr kumimoji="0" lang="en-US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th</a:t>
                  </a: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Avenue, Suite 800, Seattle, WA 98101  |            (719) 314-3400  |             www.cognitell.com    </a:t>
                  </a:r>
                </a:p>
              </p:txBody>
            </p:sp>
            <p:pic>
              <p:nvPicPr>
                <p:cNvPr id="20" name="Graphic 19" descr="Internet">
                  <a:extLst>
                    <a:ext uri="{FF2B5EF4-FFF2-40B4-BE49-F238E27FC236}">
                      <a16:creationId xmlns:a16="http://schemas.microsoft.com/office/drawing/2014/main" id="{BDACA822-AC5D-4905-B1FA-A19C379138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98933" y="6109551"/>
                  <a:ext cx="210312" cy="21031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BEB5C9-60E4-4606-ACC7-363E7F3D2A89}"/>
              </a:ext>
            </a:extLst>
          </p:cNvPr>
          <p:cNvGrpSpPr/>
          <p:nvPr userDrawn="1"/>
        </p:nvGrpSpPr>
        <p:grpSpPr>
          <a:xfrm>
            <a:off x="2376307" y="6362355"/>
            <a:ext cx="4556488" cy="363492"/>
            <a:chOff x="3752517" y="6292505"/>
            <a:chExt cx="4556488" cy="36349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55D83B3-85A9-4BBF-AB6B-E0A66FD0113A}"/>
                </a:ext>
              </a:extLst>
            </p:cNvPr>
            <p:cNvGrpSpPr/>
            <p:nvPr userDrawn="1"/>
          </p:nvGrpSpPr>
          <p:grpSpPr>
            <a:xfrm>
              <a:off x="3872405" y="6347165"/>
              <a:ext cx="2389331" cy="210312"/>
              <a:chOff x="3872405" y="6347165"/>
              <a:chExt cx="2389331" cy="210312"/>
            </a:xfrm>
          </p:grpSpPr>
          <p:pic>
            <p:nvPicPr>
              <p:cNvPr id="32" name="Graphic 31" descr="Marker">
                <a:extLst>
                  <a:ext uri="{FF2B5EF4-FFF2-40B4-BE49-F238E27FC236}">
                    <a16:creationId xmlns:a16="http://schemas.microsoft.com/office/drawing/2014/main" id="{E24966D5-541B-4C4B-82F5-E37CFB1E26BB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2405" y="6347165"/>
                <a:ext cx="210312" cy="210312"/>
              </a:xfrm>
              <a:prstGeom prst="rect">
                <a:avLst/>
              </a:prstGeom>
            </p:spPr>
          </p:pic>
          <p:pic>
            <p:nvPicPr>
              <p:cNvPr id="33" name="Graphic 32" descr="Receiver">
                <a:extLst>
                  <a:ext uri="{FF2B5EF4-FFF2-40B4-BE49-F238E27FC236}">
                    <a16:creationId xmlns:a16="http://schemas.microsoft.com/office/drawing/2014/main" id="{5B47F576-48E3-49FC-AA28-21DD8B5F3CE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06288" y="6395484"/>
                <a:ext cx="155448" cy="155448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D33214A-C42D-458A-815A-9F4E1B07B323}"/>
                </a:ext>
              </a:extLst>
            </p:cNvPr>
            <p:cNvGrpSpPr/>
            <p:nvPr userDrawn="1"/>
          </p:nvGrpSpPr>
          <p:grpSpPr>
            <a:xfrm>
              <a:off x="3752517" y="6292505"/>
              <a:ext cx="4556488" cy="363492"/>
              <a:chOff x="3752517" y="6288582"/>
              <a:chExt cx="4556488" cy="36349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1FDEC3F-7ADE-4217-806A-F6AFDD1F2E9B}"/>
                  </a:ext>
                </a:extLst>
              </p:cNvPr>
              <p:cNvSpPr/>
              <p:nvPr/>
            </p:nvSpPr>
            <p:spPr>
              <a:xfrm>
                <a:off x="3752517" y="6290668"/>
                <a:ext cx="4555878" cy="361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1200 6</a:t>
                </a:r>
                <a:r>
                  <a:rPr kumimoji="0" lang="en-US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Avenue, Suite 800, Seattle, WA 98101  |            (719) 314-3400  |             www.cognitell.com    </a:t>
                </a:r>
              </a:p>
            </p:txBody>
          </p:sp>
          <p:pic>
            <p:nvPicPr>
              <p:cNvPr id="30" name="Graphic 29" descr="Internet">
                <a:extLst>
                  <a:ext uri="{FF2B5EF4-FFF2-40B4-BE49-F238E27FC236}">
                    <a16:creationId xmlns:a16="http://schemas.microsoft.com/office/drawing/2014/main" id="{D3AE37F5-1C63-4A32-811F-12E2579225DD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77140" y="6364132"/>
                <a:ext cx="210312" cy="210312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D0CCBC4-6E8F-4092-BBDF-A3619B60A23A}"/>
                  </a:ext>
                </a:extLst>
              </p:cNvPr>
              <p:cNvSpPr/>
              <p:nvPr userDrawn="1"/>
            </p:nvSpPr>
            <p:spPr>
              <a:xfrm>
                <a:off x="3753127" y="6288582"/>
                <a:ext cx="4555878" cy="361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1200 6</a:t>
                </a:r>
                <a:r>
                  <a:rPr kumimoji="0" lang="en-US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Avenue, Suite 800, Seattle, WA 98101  |            (719) 314-3400  |             www.cognitell.com    </a:t>
                </a: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50DF603-6850-4CDE-A088-BE202EB600B1}"/>
              </a:ext>
            </a:extLst>
          </p:cNvPr>
          <p:cNvSpPr txBox="1"/>
          <p:nvPr userDrawn="1"/>
        </p:nvSpPr>
        <p:spPr>
          <a:xfrm>
            <a:off x="2" y="6022233"/>
            <a:ext cx="12191999" cy="861646"/>
          </a:xfrm>
          <a:prstGeom prst="rect">
            <a:avLst/>
          </a:prstGeom>
          <a:gradFill>
            <a:gsLst>
              <a:gs pos="62000">
                <a:srgbClr val="284759"/>
              </a:gs>
              <a:gs pos="28000">
                <a:srgbClr val="08243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9AB49702-E66F-41AD-B2F0-2E866DB2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09100" y="6363672"/>
            <a:ext cx="1593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786CAE41-EC83-4310-B08C-69F195001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7446" y="6016582"/>
            <a:ext cx="5117109" cy="271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5258534-44CA-4609-A5F2-83302D35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2690" y="6362355"/>
            <a:ext cx="1141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1B7F-0343-4BD2-B18D-3FB00CB7D075}" type="slidenum">
              <a:rPr lang="en-US" smtClean="0">
                <a:solidFill>
                  <a:srgbClr val="2948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7636555-8C12-482C-834A-276DA65FD938}"/>
              </a:ext>
            </a:extLst>
          </p:cNvPr>
          <p:cNvGrpSpPr/>
          <p:nvPr userDrawn="1"/>
        </p:nvGrpSpPr>
        <p:grpSpPr>
          <a:xfrm>
            <a:off x="2433457" y="6297766"/>
            <a:ext cx="4555878" cy="361406"/>
            <a:chOff x="3752517" y="6285066"/>
            <a:chExt cx="4555878" cy="36140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48DB86E-1377-4892-9FD5-8251C7F9D015}"/>
                </a:ext>
              </a:extLst>
            </p:cNvPr>
            <p:cNvGrpSpPr/>
            <p:nvPr userDrawn="1"/>
          </p:nvGrpSpPr>
          <p:grpSpPr>
            <a:xfrm>
              <a:off x="3872405" y="6366215"/>
              <a:ext cx="2389331" cy="210312"/>
              <a:chOff x="3872405" y="6366215"/>
              <a:chExt cx="2389331" cy="210312"/>
            </a:xfrm>
          </p:grpSpPr>
          <p:pic>
            <p:nvPicPr>
              <p:cNvPr id="44" name="Graphic 43" descr="Marker">
                <a:extLst>
                  <a:ext uri="{FF2B5EF4-FFF2-40B4-BE49-F238E27FC236}">
                    <a16:creationId xmlns:a16="http://schemas.microsoft.com/office/drawing/2014/main" id="{FE84CE3C-7513-40ED-BCAC-33D482621EDC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2405" y="6366215"/>
                <a:ext cx="210312" cy="210312"/>
              </a:xfrm>
              <a:prstGeom prst="rect">
                <a:avLst/>
              </a:prstGeom>
            </p:spPr>
          </p:pic>
          <p:pic>
            <p:nvPicPr>
              <p:cNvPr id="45" name="Graphic 44" descr="Receiver">
                <a:extLst>
                  <a:ext uri="{FF2B5EF4-FFF2-40B4-BE49-F238E27FC236}">
                    <a16:creationId xmlns:a16="http://schemas.microsoft.com/office/drawing/2014/main" id="{7C8F367F-5EE5-4730-ADE6-25C9022EE3D6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06288" y="6395484"/>
                <a:ext cx="155448" cy="155448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D254691-77F7-4775-B461-735FAD79952D}"/>
                </a:ext>
              </a:extLst>
            </p:cNvPr>
            <p:cNvGrpSpPr/>
            <p:nvPr userDrawn="1"/>
          </p:nvGrpSpPr>
          <p:grpSpPr>
            <a:xfrm>
              <a:off x="3752517" y="6285066"/>
              <a:ext cx="4555878" cy="361406"/>
              <a:chOff x="3752517" y="6281143"/>
              <a:chExt cx="4555878" cy="361406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012CDFE-8BE0-4A15-9195-CC61377972D4}"/>
                  </a:ext>
                </a:extLst>
              </p:cNvPr>
              <p:cNvSpPr/>
              <p:nvPr/>
            </p:nvSpPr>
            <p:spPr>
              <a:xfrm>
                <a:off x="3752517" y="6281143"/>
                <a:ext cx="4555878" cy="361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1200 6</a:t>
                </a:r>
                <a:r>
                  <a:rPr kumimoji="0" lang="en-US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Avenue, Suite 800, Seattle, WA 98101  |            (719) 314-3400  |             www.cognitell.com    </a:t>
                </a:r>
              </a:p>
            </p:txBody>
          </p:sp>
          <p:pic>
            <p:nvPicPr>
              <p:cNvPr id="43" name="Graphic 42" descr="Internet">
                <a:extLst>
                  <a:ext uri="{FF2B5EF4-FFF2-40B4-BE49-F238E27FC236}">
                    <a16:creationId xmlns:a16="http://schemas.microsoft.com/office/drawing/2014/main" id="{3A730E6C-51D2-4114-8A9A-4327239D1925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77140" y="6373657"/>
                <a:ext cx="210312" cy="210312"/>
              </a:xfrm>
              <a:prstGeom prst="rect">
                <a:avLst/>
              </a:prstGeom>
            </p:spPr>
          </p:pic>
        </p:grpSp>
      </p:grpSp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FC2036A9-90BC-44E2-B9E8-05ABBE3AB7C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0" y="6245170"/>
            <a:ext cx="2036618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3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35D43D-1AE1-4817-9B93-3425BDEF895F}"/>
              </a:ext>
            </a:extLst>
          </p:cNvPr>
          <p:cNvSpPr txBox="1"/>
          <p:nvPr userDrawn="1"/>
        </p:nvSpPr>
        <p:spPr>
          <a:xfrm>
            <a:off x="2" y="6022233"/>
            <a:ext cx="12191999" cy="861646"/>
          </a:xfrm>
          <a:prstGeom prst="rect">
            <a:avLst/>
          </a:prstGeom>
          <a:gradFill>
            <a:gsLst>
              <a:gs pos="62000">
                <a:srgbClr val="284759"/>
              </a:gs>
              <a:gs pos="28000">
                <a:srgbClr val="08243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1914761-32BF-41BF-AAEF-E3CB5D6CD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09100" y="6363672"/>
            <a:ext cx="1593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800E1E90-9153-4F1E-842C-B9AAB7DFF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37446" y="6016582"/>
            <a:ext cx="5117109" cy="271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010F322-4822-4CED-AB28-17EE9CECA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2690" y="6362355"/>
            <a:ext cx="1141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1B7F-0343-4BD2-B18D-3FB00CB7D075}" type="slidenum">
              <a:rPr lang="en-US" smtClean="0">
                <a:solidFill>
                  <a:srgbClr val="2948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D772E7D-5A41-4E0E-82E0-FAE50C633A88}"/>
              </a:ext>
            </a:extLst>
          </p:cNvPr>
          <p:cNvGrpSpPr/>
          <p:nvPr userDrawn="1"/>
        </p:nvGrpSpPr>
        <p:grpSpPr>
          <a:xfrm>
            <a:off x="2433457" y="6297766"/>
            <a:ext cx="4555878" cy="361406"/>
            <a:chOff x="3752517" y="6285066"/>
            <a:chExt cx="4555878" cy="3614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E5D1B2B-3F4C-4EBD-8C3B-26B59A434A16}"/>
                </a:ext>
              </a:extLst>
            </p:cNvPr>
            <p:cNvGrpSpPr/>
            <p:nvPr userDrawn="1"/>
          </p:nvGrpSpPr>
          <p:grpSpPr>
            <a:xfrm>
              <a:off x="3872405" y="6366215"/>
              <a:ext cx="2389331" cy="210312"/>
              <a:chOff x="3872405" y="6366215"/>
              <a:chExt cx="2389331" cy="210312"/>
            </a:xfrm>
          </p:grpSpPr>
          <p:pic>
            <p:nvPicPr>
              <p:cNvPr id="27" name="Graphic 26" descr="Marker">
                <a:extLst>
                  <a:ext uri="{FF2B5EF4-FFF2-40B4-BE49-F238E27FC236}">
                    <a16:creationId xmlns:a16="http://schemas.microsoft.com/office/drawing/2014/main" id="{BC1C403B-8CDE-47C4-A70D-82D773836246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2405" y="6366215"/>
                <a:ext cx="210312" cy="210312"/>
              </a:xfrm>
              <a:prstGeom prst="rect">
                <a:avLst/>
              </a:prstGeom>
            </p:spPr>
          </p:pic>
          <p:pic>
            <p:nvPicPr>
              <p:cNvPr id="28" name="Graphic 27" descr="Receiver">
                <a:extLst>
                  <a:ext uri="{FF2B5EF4-FFF2-40B4-BE49-F238E27FC236}">
                    <a16:creationId xmlns:a16="http://schemas.microsoft.com/office/drawing/2014/main" id="{9BF4ACFA-675E-421E-9618-4A22E480081F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06288" y="6395484"/>
                <a:ext cx="155448" cy="155448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1DD36CA-2E6F-414A-9518-68F183D5891D}"/>
                </a:ext>
              </a:extLst>
            </p:cNvPr>
            <p:cNvGrpSpPr/>
            <p:nvPr userDrawn="1"/>
          </p:nvGrpSpPr>
          <p:grpSpPr>
            <a:xfrm>
              <a:off x="3752517" y="6285066"/>
              <a:ext cx="4555878" cy="361406"/>
              <a:chOff x="3752517" y="6281143"/>
              <a:chExt cx="4555878" cy="36140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2A6EB4-9CA4-400E-A177-432945FE7458}"/>
                  </a:ext>
                </a:extLst>
              </p:cNvPr>
              <p:cNvSpPr/>
              <p:nvPr/>
            </p:nvSpPr>
            <p:spPr>
              <a:xfrm>
                <a:off x="3752517" y="6281143"/>
                <a:ext cx="4555878" cy="361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1200 6</a:t>
                </a:r>
                <a:r>
                  <a:rPr kumimoji="0" lang="en-US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Avenue, Suite 800, Seattle, WA 98101  |            (719) 314-3400  |             www.cognitell.com    </a:t>
                </a:r>
              </a:p>
            </p:txBody>
          </p:sp>
          <p:pic>
            <p:nvPicPr>
              <p:cNvPr id="26" name="Graphic 25" descr="Internet">
                <a:extLst>
                  <a:ext uri="{FF2B5EF4-FFF2-40B4-BE49-F238E27FC236}">
                    <a16:creationId xmlns:a16="http://schemas.microsoft.com/office/drawing/2014/main" id="{06702CB8-06F1-43E9-905C-0F6AAE015B6F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77140" y="6373657"/>
                <a:ext cx="210312" cy="210312"/>
              </a:xfrm>
              <a:prstGeom prst="rect">
                <a:avLst/>
              </a:prstGeom>
            </p:spPr>
          </p:pic>
        </p:grpSp>
      </p:grp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D6097EFE-707E-46B2-B24B-6BFF8AC1CB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0" y="6245170"/>
            <a:ext cx="2036618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5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E5A7E17-15F6-44E5-9A75-BD83AF002B7B}"/>
              </a:ext>
            </a:extLst>
          </p:cNvPr>
          <p:cNvSpPr txBox="1"/>
          <p:nvPr userDrawn="1"/>
        </p:nvSpPr>
        <p:spPr>
          <a:xfrm>
            <a:off x="2" y="6022233"/>
            <a:ext cx="12191999" cy="861646"/>
          </a:xfrm>
          <a:prstGeom prst="rect">
            <a:avLst/>
          </a:prstGeom>
          <a:gradFill>
            <a:gsLst>
              <a:gs pos="62000">
                <a:srgbClr val="284759"/>
              </a:gs>
              <a:gs pos="28000">
                <a:srgbClr val="08243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83F1158-8C03-4677-861A-82833972D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09100" y="6363672"/>
            <a:ext cx="1593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97BFE68-885E-4FE8-8E92-B2829826F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37446" y="6016582"/>
            <a:ext cx="5117109" cy="271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AC10F2A-08B6-4CC8-98A6-BE9985CC2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2690" y="6362355"/>
            <a:ext cx="1141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1B7F-0343-4BD2-B18D-3FB00CB7D075}" type="slidenum">
              <a:rPr lang="en-US" smtClean="0">
                <a:solidFill>
                  <a:srgbClr val="2948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EA73AC-7171-44BA-AFAA-7526D9B326CA}"/>
              </a:ext>
            </a:extLst>
          </p:cNvPr>
          <p:cNvGrpSpPr/>
          <p:nvPr userDrawn="1"/>
        </p:nvGrpSpPr>
        <p:grpSpPr>
          <a:xfrm>
            <a:off x="2433457" y="6297766"/>
            <a:ext cx="4555878" cy="361406"/>
            <a:chOff x="3752517" y="6285066"/>
            <a:chExt cx="4555878" cy="36140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770CA8-EC08-4B76-B8F2-BC09237A86F5}"/>
                </a:ext>
              </a:extLst>
            </p:cNvPr>
            <p:cNvGrpSpPr/>
            <p:nvPr userDrawn="1"/>
          </p:nvGrpSpPr>
          <p:grpSpPr>
            <a:xfrm>
              <a:off x="3872405" y="6366215"/>
              <a:ext cx="2389331" cy="210312"/>
              <a:chOff x="3872405" y="6366215"/>
              <a:chExt cx="2389331" cy="210312"/>
            </a:xfrm>
          </p:grpSpPr>
          <p:pic>
            <p:nvPicPr>
              <p:cNvPr id="26" name="Graphic 25" descr="Marker">
                <a:extLst>
                  <a:ext uri="{FF2B5EF4-FFF2-40B4-BE49-F238E27FC236}">
                    <a16:creationId xmlns:a16="http://schemas.microsoft.com/office/drawing/2014/main" id="{F8E1BE9A-164B-47F8-8720-4180442CC3E4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2405" y="6366215"/>
                <a:ext cx="210312" cy="210312"/>
              </a:xfrm>
              <a:prstGeom prst="rect">
                <a:avLst/>
              </a:prstGeom>
            </p:spPr>
          </p:pic>
          <p:pic>
            <p:nvPicPr>
              <p:cNvPr id="27" name="Graphic 26" descr="Receiver">
                <a:extLst>
                  <a:ext uri="{FF2B5EF4-FFF2-40B4-BE49-F238E27FC236}">
                    <a16:creationId xmlns:a16="http://schemas.microsoft.com/office/drawing/2014/main" id="{528F1A8A-7E26-4FBD-9551-C57CD2647D73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06288" y="6395484"/>
                <a:ext cx="155448" cy="155448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09C5434-2583-42E2-9DE9-FD6C433779D8}"/>
                </a:ext>
              </a:extLst>
            </p:cNvPr>
            <p:cNvGrpSpPr/>
            <p:nvPr userDrawn="1"/>
          </p:nvGrpSpPr>
          <p:grpSpPr>
            <a:xfrm>
              <a:off x="3752517" y="6285066"/>
              <a:ext cx="4555878" cy="361406"/>
              <a:chOff x="3752517" y="6281143"/>
              <a:chExt cx="4555878" cy="36140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5995AA9-666E-48F2-943C-7BEFCC8DCAA8}"/>
                  </a:ext>
                </a:extLst>
              </p:cNvPr>
              <p:cNvSpPr/>
              <p:nvPr/>
            </p:nvSpPr>
            <p:spPr>
              <a:xfrm>
                <a:off x="3752517" y="6281143"/>
                <a:ext cx="4555878" cy="361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1200 6</a:t>
                </a:r>
                <a:r>
                  <a:rPr kumimoji="0" lang="en-US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Avenue, Suite 800, Seattle, WA 98101  |            (719) 314-3400  |             www.cognitell.com    </a:t>
                </a:r>
              </a:p>
            </p:txBody>
          </p:sp>
          <p:pic>
            <p:nvPicPr>
              <p:cNvPr id="25" name="Graphic 24" descr="Internet">
                <a:extLst>
                  <a:ext uri="{FF2B5EF4-FFF2-40B4-BE49-F238E27FC236}">
                    <a16:creationId xmlns:a16="http://schemas.microsoft.com/office/drawing/2014/main" id="{DAFDC8DE-7D1F-4021-BE66-FBD0A6B2CB31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77140" y="6373657"/>
                <a:ext cx="210312" cy="210312"/>
              </a:xfrm>
              <a:prstGeom prst="rect">
                <a:avLst/>
              </a:prstGeom>
            </p:spPr>
          </p:pic>
        </p:grp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58221B9B-8670-4734-B57E-779DB0BE932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0" y="6245170"/>
            <a:ext cx="2036618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9B07C7-735C-4C62-B6AC-1FD443395A1F}"/>
              </a:ext>
            </a:extLst>
          </p:cNvPr>
          <p:cNvSpPr txBox="1"/>
          <p:nvPr userDrawn="1"/>
        </p:nvSpPr>
        <p:spPr>
          <a:xfrm>
            <a:off x="2" y="6022233"/>
            <a:ext cx="12191999" cy="861646"/>
          </a:xfrm>
          <a:prstGeom prst="rect">
            <a:avLst/>
          </a:prstGeom>
          <a:gradFill>
            <a:gsLst>
              <a:gs pos="62000">
                <a:srgbClr val="284759"/>
              </a:gs>
              <a:gs pos="28000">
                <a:srgbClr val="08243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0E01D91-36E6-4681-9AF6-E95D3530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09100" y="6363672"/>
            <a:ext cx="1593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F96BE9A5-E277-4A0C-AEFB-8126238E8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37446" y="6016582"/>
            <a:ext cx="5117109" cy="271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DEB0896-B6D0-4EA9-9D2D-CC64C7513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2690" y="6362355"/>
            <a:ext cx="1141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1B7F-0343-4BD2-B18D-3FB00CB7D075}" type="slidenum">
              <a:rPr lang="en-US" smtClean="0">
                <a:solidFill>
                  <a:srgbClr val="2948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942D1A-EE25-411C-98BD-5A30E06A6278}"/>
              </a:ext>
            </a:extLst>
          </p:cNvPr>
          <p:cNvGrpSpPr/>
          <p:nvPr userDrawn="1"/>
        </p:nvGrpSpPr>
        <p:grpSpPr>
          <a:xfrm>
            <a:off x="2433457" y="6297766"/>
            <a:ext cx="4555878" cy="361406"/>
            <a:chOff x="3752517" y="6285066"/>
            <a:chExt cx="4555878" cy="36140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06612FB-A0B8-423C-8C19-5E00DA642B35}"/>
                </a:ext>
              </a:extLst>
            </p:cNvPr>
            <p:cNvGrpSpPr/>
            <p:nvPr userDrawn="1"/>
          </p:nvGrpSpPr>
          <p:grpSpPr>
            <a:xfrm>
              <a:off x="3872405" y="6366215"/>
              <a:ext cx="2389331" cy="210312"/>
              <a:chOff x="3872405" y="6366215"/>
              <a:chExt cx="2389331" cy="210312"/>
            </a:xfrm>
          </p:grpSpPr>
          <p:pic>
            <p:nvPicPr>
              <p:cNvPr id="29" name="Graphic 28" descr="Marker">
                <a:extLst>
                  <a:ext uri="{FF2B5EF4-FFF2-40B4-BE49-F238E27FC236}">
                    <a16:creationId xmlns:a16="http://schemas.microsoft.com/office/drawing/2014/main" id="{473CAEF5-1E09-40B3-A42C-45C6D2D7498F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2405" y="6366215"/>
                <a:ext cx="210312" cy="210312"/>
              </a:xfrm>
              <a:prstGeom prst="rect">
                <a:avLst/>
              </a:prstGeom>
            </p:spPr>
          </p:pic>
          <p:pic>
            <p:nvPicPr>
              <p:cNvPr id="30" name="Graphic 29" descr="Receiver">
                <a:extLst>
                  <a:ext uri="{FF2B5EF4-FFF2-40B4-BE49-F238E27FC236}">
                    <a16:creationId xmlns:a16="http://schemas.microsoft.com/office/drawing/2014/main" id="{C6FCC61B-0C03-4CA1-A8C0-B3D238FD9AF5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06288" y="6395484"/>
                <a:ext cx="155448" cy="155448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65BDF8C-AA17-4D16-B794-E5D5FB9C3D01}"/>
                </a:ext>
              </a:extLst>
            </p:cNvPr>
            <p:cNvGrpSpPr/>
            <p:nvPr userDrawn="1"/>
          </p:nvGrpSpPr>
          <p:grpSpPr>
            <a:xfrm>
              <a:off x="3752517" y="6285066"/>
              <a:ext cx="4555878" cy="361406"/>
              <a:chOff x="3752517" y="6281143"/>
              <a:chExt cx="4555878" cy="36140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22AEB33-C971-4E75-AC20-4355CBB35FE3}"/>
                  </a:ext>
                </a:extLst>
              </p:cNvPr>
              <p:cNvSpPr/>
              <p:nvPr/>
            </p:nvSpPr>
            <p:spPr>
              <a:xfrm>
                <a:off x="3752517" y="6281143"/>
                <a:ext cx="4555878" cy="361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1200 6</a:t>
                </a:r>
                <a:r>
                  <a:rPr kumimoji="0" lang="en-US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Avenue, Suite 800, Seattle, WA 98101  |            (719) 314-3400  |             www.cognitell.com    </a:t>
                </a:r>
              </a:p>
            </p:txBody>
          </p:sp>
          <p:pic>
            <p:nvPicPr>
              <p:cNvPr id="28" name="Graphic 27" descr="Internet">
                <a:extLst>
                  <a:ext uri="{FF2B5EF4-FFF2-40B4-BE49-F238E27FC236}">
                    <a16:creationId xmlns:a16="http://schemas.microsoft.com/office/drawing/2014/main" id="{F634E406-957F-4233-BCA3-D0DC7E41687C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77140" y="6373657"/>
                <a:ext cx="210312" cy="210312"/>
              </a:xfrm>
              <a:prstGeom prst="rect">
                <a:avLst/>
              </a:prstGeom>
            </p:spPr>
          </p:pic>
        </p:grpSp>
      </p:grp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95F09394-481A-489E-AF72-21D3B73AB8F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0" y="6245170"/>
            <a:ext cx="2036618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9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B8985C-34FD-4F32-98FD-92797B4FCF0C}"/>
              </a:ext>
            </a:extLst>
          </p:cNvPr>
          <p:cNvSpPr txBox="1"/>
          <p:nvPr userDrawn="1"/>
        </p:nvSpPr>
        <p:spPr>
          <a:xfrm>
            <a:off x="2" y="6022233"/>
            <a:ext cx="12191999" cy="861646"/>
          </a:xfrm>
          <a:prstGeom prst="rect">
            <a:avLst/>
          </a:prstGeom>
          <a:gradFill>
            <a:gsLst>
              <a:gs pos="62000">
                <a:srgbClr val="284759"/>
              </a:gs>
              <a:gs pos="28000">
                <a:srgbClr val="08243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83C5FAFE-54D8-4176-B5AA-3171C2DC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09100" y="6363672"/>
            <a:ext cx="1593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CEDDFCB-2A5D-421B-87C5-53C60643B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37446" y="6016582"/>
            <a:ext cx="5117109" cy="271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F203D71-8586-45DB-9C74-BC6381E15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2690" y="6362355"/>
            <a:ext cx="1141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1B7F-0343-4BD2-B18D-3FB00CB7D075}" type="slidenum">
              <a:rPr lang="en-US" smtClean="0">
                <a:solidFill>
                  <a:srgbClr val="29485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4859">
                  <a:tint val="75000"/>
                </a:srgb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1F464F-333D-4A30-811F-3C899E15CF23}"/>
              </a:ext>
            </a:extLst>
          </p:cNvPr>
          <p:cNvGrpSpPr/>
          <p:nvPr userDrawn="1"/>
        </p:nvGrpSpPr>
        <p:grpSpPr>
          <a:xfrm>
            <a:off x="2433457" y="6297766"/>
            <a:ext cx="4555878" cy="361406"/>
            <a:chOff x="3752517" y="6285066"/>
            <a:chExt cx="4555878" cy="36140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03175BC-F4F6-4620-AB24-40C1B3BEA0E5}"/>
                </a:ext>
              </a:extLst>
            </p:cNvPr>
            <p:cNvGrpSpPr/>
            <p:nvPr userDrawn="1"/>
          </p:nvGrpSpPr>
          <p:grpSpPr>
            <a:xfrm>
              <a:off x="3872405" y="6366215"/>
              <a:ext cx="2389331" cy="210312"/>
              <a:chOff x="3872405" y="6366215"/>
              <a:chExt cx="2389331" cy="210312"/>
            </a:xfrm>
          </p:grpSpPr>
          <p:pic>
            <p:nvPicPr>
              <p:cNvPr id="29" name="Graphic 28" descr="Marker">
                <a:extLst>
                  <a:ext uri="{FF2B5EF4-FFF2-40B4-BE49-F238E27FC236}">
                    <a16:creationId xmlns:a16="http://schemas.microsoft.com/office/drawing/2014/main" id="{7C61CE1B-EA30-43A0-B316-39B28A5C7A85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2405" y="6366215"/>
                <a:ext cx="210312" cy="210312"/>
              </a:xfrm>
              <a:prstGeom prst="rect">
                <a:avLst/>
              </a:prstGeom>
            </p:spPr>
          </p:pic>
          <p:pic>
            <p:nvPicPr>
              <p:cNvPr id="30" name="Graphic 29" descr="Receiver">
                <a:extLst>
                  <a:ext uri="{FF2B5EF4-FFF2-40B4-BE49-F238E27FC236}">
                    <a16:creationId xmlns:a16="http://schemas.microsoft.com/office/drawing/2014/main" id="{DFFED1A9-B3FA-45E6-A5D2-5E5BBF842DAE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06288" y="6395484"/>
                <a:ext cx="155448" cy="155448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81772C9-5503-4BA1-9497-A4C1D6726824}"/>
                </a:ext>
              </a:extLst>
            </p:cNvPr>
            <p:cNvGrpSpPr/>
            <p:nvPr userDrawn="1"/>
          </p:nvGrpSpPr>
          <p:grpSpPr>
            <a:xfrm>
              <a:off x="3752517" y="6285066"/>
              <a:ext cx="4555878" cy="361406"/>
              <a:chOff x="3752517" y="6281143"/>
              <a:chExt cx="4555878" cy="36140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FF41D2-DD1F-4115-9408-F69F8F91315C}"/>
                  </a:ext>
                </a:extLst>
              </p:cNvPr>
              <p:cNvSpPr/>
              <p:nvPr/>
            </p:nvSpPr>
            <p:spPr>
              <a:xfrm>
                <a:off x="3752517" y="6281143"/>
                <a:ext cx="4555878" cy="361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1200 6</a:t>
                </a:r>
                <a:r>
                  <a:rPr kumimoji="0" lang="en-US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Avenue, Suite 800, Seattle, WA 98101  |            (719) 314-3400  |             www.cognitell.com    </a:t>
                </a:r>
              </a:p>
            </p:txBody>
          </p:sp>
          <p:pic>
            <p:nvPicPr>
              <p:cNvPr id="28" name="Graphic 27" descr="Internet">
                <a:extLst>
                  <a:ext uri="{FF2B5EF4-FFF2-40B4-BE49-F238E27FC236}">
                    <a16:creationId xmlns:a16="http://schemas.microsoft.com/office/drawing/2014/main" id="{53D6E629-BE23-41FF-B739-E4290A05A673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77140" y="6373657"/>
                <a:ext cx="210312" cy="210312"/>
              </a:xfrm>
              <a:prstGeom prst="rect">
                <a:avLst/>
              </a:prstGeom>
            </p:spPr>
          </p:pic>
        </p:grpSp>
      </p:grp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557F497C-A369-4D33-8F90-307DA4A2CB2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0" y="6245170"/>
            <a:ext cx="2036618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0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1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09100" y="6363672"/>
            <a:ext cx="1593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7446" y="6016582"/>
            <a:ext cx="5117109" cy="271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2690" y="6362355"/>
            <a:ext cx="1141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1B7F-0343-4BD2-B18D-3FB00CB7D0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9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BDE60-1B0F-46CF-B44F-95BE557482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New Student Intake Survey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5B5C0-2017-448E-B469-7FBAF07CC5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Student Success Predictions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49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A0BB-FCD1-4B68-A2B5-908C436A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Constructs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FD41901-6E37-4330-BAB8-F0EF9EC266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340847"/>
              </p:ext>
            </p:extLst>
          </p:nvPr>
        </p:nvGraphicFramePr>
        <p:xfrm>
          <a:off x="838200" y="1690690"/>
          <a:ext cx="10451592" cy="391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626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A0BB-FCD1-4B68-A2B5-908C436A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Constructs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FD41901-6E37-4330-BAB8-F0EF9EC266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0211573"/>
              </p:ext>
            </p:extLst>
          </p:nvPr>
        </p:nvGraphicFramePr>
        <p:xfrm>
          <a:off x="838200" y="1690690"/>
          <a:ext cx="10451592" cy="391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553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A0BB-FCD1-4B68-A2B5-908C436A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Constructs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FD41901-6E37-4330-BAB8-F0EF9EC266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287300"/>
              </p:ext>
            </p:extLst>
          </p:nvPr>
        </p:nvGraphicFramePr>
        <p:xfrm>
          <a:off x="838200" y="1690690"/>
          <a:ext cx="10451592" cy="391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9679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F8E8-8377-450D-AC10-44B817CB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Incoming degree-seeking students in student success course, offered extra credit</a:t>
            </a:r>
          </a:p>
          <a:p>
            <a:r>
              <a:rPr lang="en-US" dirty="0"/>
              <a:t> Loaded results into DMARS (Wyoming community college database) for querying and modeling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50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F8E8-8377-450D-AC10-44B817CB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Coaching of individual students</a:t>
            </a:r>
          </a:p>
          <a:p>
            <a:r>
              <a:rPr lang="en-US" dirty="0"/>
              <a:t> Identifying trends</a:t>
            </a:r>
          </a:p>
          <a:p>
            <a:r>
              <a:rPr lang="en-US" dirty="0"/>
              <a:t> Predictive analytics</a:t>
            </a:r>
          </a:p>
        </p:txBody>
      </p:sp>
    </p:spTree>
    <p:extLst>
      <p:ext uri="{BB962C8B-B14F-4D97-AF65-F5344CB8AC3E}">
        <p14:creationId xmlns:p14="http://schemas.microsoft.com/office/powerpoint/2010/main" val="2287599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F8E8-8377-450D-AC10-44B817CB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What did the data tell us? Was it predictive?</a:t>
            </a:r>
          </a:p>
          <a:p>
            <a:pPr lvl="1"/>
            <a:r>
              <a:rPr lang="en-US" dirty="0"/>
              <a:t>Make adjustments?</a:t>
            </a:r>
          </a:p>
          <a:p>
            <a:r>
              <a:rPr lang="en-US" dirty="0"/>
              <a:t> Rolling out the assessment to a larger group of students earlier in the process</a:t>
            </a:r>
          </a:p>
          <a:p>
            <a:r>
              <a:rPr lang="en-US" dirty="0"/>
              <a:t> Making predictions (and associated recommendations) and getting those predictions/recommendations to the right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73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D2FC-5B12-4300-9C0B-D9372BC63E00}"/>
              </a:ext>
            </a:extLst>
          </p:cNvPr>
          <p:cNvSpPr txBox="1">
            <a:spLocks/>
          </p:cNvSpPr>
          <p:nvPr/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References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C59BF-AC7A-4BBC-8DF3-B2F1EC90B9A4}"/>
              </a:ext>
            </a:extLst>
          </p:cNvPr>
          <p:cNvSpPr txBox="1"/>
          <p:nvPr/>
        </p:nvSpPr>
        <p:spPr>
          <a:xfrm>
            <a:off x="628651" y="1352967"/>
            <a:ext cx="11099061" cy="446871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300" dirty="0"/>
          </a:p>
          <a:p>
            <a:r>
              <a:rPr lang="en-US" sz="1300" dirty="0"/>
              <a:t>Le, H., Casillas, A., Robbins, S. B., &amp; Langley, R. (2005). Motivational and Skills, Social, and Self-Management Predictors of College </a:t>
            </a:r>
          </a:p>
          <a:p>
            <a:r>
              <a:rPr lang="en-US" sz="1300" dirty="0"/>
              <a:t>	Outcomes: Constructing the Student Readiness Inventory. </a:t>
            </a:r>
            <a:r>
              <a:rPr lang="en-US" sz="1300" i="1" dirty="0"/>
              <a:t>Educational and Psychological Measurement</a:t>
            </a:r>
            <a:r>
              <a:rPr lang="en-US" sz="1300" dirty="0"/>
              <a:t>, </a:t>
            </a:r>
            <a:r>
              <a:rPr lang="en-US" sz="1300" i="1" dirty="0"/>
              <a:t>65</a:t>
            </a:r>
            <a:r>
              <a:rPr lang="en-US" sz="1300" dirty="0"/>
              <a:t>(3), 482–508. </a:t>
            </a:r>
          </a:p>
          <a:p>
            <a:r>
              <a:rPr lang="en-US" sz="1300" dirty="0"/>
              <a:t>	https://doi.org/10.1177/0013164404272493</a:t>
            </a:r>
          </a:p>
          <a:p>
            <a:endParaRPr lang="en-US" sz="1300" dirty="0"/>
          </a:p>
          <a:p>
            <a:r>
              <a:rPr lang="en-US" sz="1400" dirty="0"/>
              <a:t>Robbins, S. B., Oh, I.-S., Le, H., &amp; Button, C. (2009). Intervention effects on college performance and retention as mediated by </a:t>
            </a:r>
          </a:p>
          <a:p>
            <a:r>
              <a:rPr lang="en-US" sz="1400" dirty="0"/>
              <a:t>	motivational, emotional, and social control factors: Integrated meta-analytic path analyses. </a:t>
            </a:r>
          </a:p>
          <a:p>
            <a:r>
              <a:rPr lang="en-US" sz="1400" i="1" dirty="0"/>
              <a:t>	Journal of Applied Psychology</a:t>
            </a:r>
            <a:r>
              <a:rPr lang="en-US" sz="1400" dirty="0"/>
              <a:t>, </a:t>
            </a:r>
            <a:r>
              <a:rPr lang="en-US" sz="1400" i="1" dirty="0"/>
              <a:t>94</a:t>
            </a:r>
            <a:r>
              <a:rPr lang="en-US" sz="1400" dirty="0"/>
              <a:t>(5), 1163–1184. https://doi.org/10.1037/a0015738</a:t>
            </a:r>
          </a:p>
          <a:p>
            <a:endParaRPr lang="en-US" sz="1300" dirty="0"/>
          </a:p>
          <a:p>
            <a:r>
              <a:rPr lang="en-US" sz="1400" dirty="0"/>
              <a:t>Robbins, S. B., Oh, I.-S., Le, H., &amp; Button, C. (2009). Intervention effects on college performance and retention as mediated by </a:t>
            </a:r>
          </a:p>
          <a:p>
            <a:r>
              <a:rPr lang="en-US" sz="1400" dirty="0"/>
              <a:t>	motivational, emotional, and social control factors: Integrated meta-analytic path analyses. </a:t>
            </a:r>
            <a:r>
              <a:rPr lang="en-US" sz="1400" i="1" dirty="0"/>
              <a:t>Journal of Applied </a:t>
            </a:r>
          </a:p>
          <a:p>
            <a:r>
              <a:rPr lang="en-US" sz="1400" i="1" dirty="0"/>
              <a:t>	Psychology</a:t>
            </a:r>
            <a:r>
              <a:rPr lang="en-US" sz="1400" dirty="0"/>
              <a:t>, </a:t>
            </a:r>
            <a:r>
              <a:rPr lang="en-US" sz="1400" i="1" dirty="0"/>
              <a:t>94</a:t>
            </a:r>
            <a:r>
              <a:rPr lang="en-US" sz="1400" dirty="0"/>
              <a:t>(5), 1163–1184. https://doi.org/10.1037/a0015738</a:t>
            </a:r>
          </a:p>
          <a:p>
            <a:endParaRPr lang="en-US" sz="1300" dirty="0"/>
          </a:p>
          <a:p>
            <a:endParaRPr lang="en-US" sz="1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1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4DB8-0608-42B8-B4B9-001777C7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279DB-1FAE-4C63-BEC2-F4DA135BA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600" dirty="0"/>
              <a:t>Matt Swaffer</a:t>
            </a:r>
          </a:p>
          <a:p>
            <a:pPr marL="0" indent="0">
              <a:buNone/>
            </a:pPr>
            <a:r>
              <a:rPr lang="en-US" dirty="0"/>
              <a:t>Technical architect working with </a:t>
            </a:r>
            <a:r>
              <a:rPr lang="en-US" dirty="0" err="1"/>
              <a:t>Cognitell</a:t>
            </a:r>
            <a:r>
              <a:rPr lang="en-US" dirty="0"/>
              <a:t>.  Background in Educational Psychology and experience designing systems that extract information and knowledge from data, enabling intelligent reasoning.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4600" dirty="0"/>
              <a:t>Louisa Hunkerstorm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Director of Institutional Effectiveness – Central Wyoming College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Oversee data/research as well as continuous quality improvement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7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F8E8-8377-450D-AC10-44B817CB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and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Meet the needs of a wide variety of students</a:t>
            </a:r>
          </a:p>
          <a:p>
            <a:r>
              <a:rPr lang="en-US" dirty="0"/>
              <a:t> Achieve student success goals</a:t>
            </a:r>
          </a:p>
          <a:p>
            <a:pPr lvl="1"/>
            <a:r>
              <a:rPr lang="en-US" dirty="0"/>
              <a:t>Equity</a:t>
            </a:r>
          </a:p>
          <a:p>
            <a:pPr lvl="1"/>
            <a:r>
              <a:rPr lang="en-US" dirty="0"/>
              <a:t>Retention and graduation</a:t>
            </a:r>
          </a:p>
          <a:p>
            <a:r>
              <a:rPr lang="en-US" dirty="0"/>
              <a:t> Identify student barriers and likely challenges as early as possible</a:t>
            </a:r>
          </a:p>
          <a:p>
            <a:r>
              <a:rPr lang="en-US" dirty="0"/>
              <a:t> Track trends </a:t>
            </a:r>
          </a:p>
          <a:p>
            <a:r>
              <a:rPr lang="en-US" dirty="0"/>
              <a:t> Be able to make predictions and recommendations that improve student success and help use resources efficiently</a:t>
            </a:r>
          </a:p>
        </p:txBody>
      </p:sp>
    </p:spTree>
    <p:extLst>
      <p:ext uri="{BB962C8B-B14F-4D97-AF65-F5344CB8AC3E}">
        <p14:creationId xmlns:p14="http://schemas.microsoft.com/office/powerpoint/2010/main" val="76369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F8E8-8377-450D-AC10-44B817CB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existing intake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Expensive</a:t>
            </a:r>
          </a:p>
          <a:p>
            <a:r>
              <a:rPr lang="en-US" dirty="0"/>
              <a:t> Not customized</a:t>
            </a:r>
          </a:p>
          <a:p>
            <a:r>
              <a:rPr lang="en-US" dirty="0"/>
              <a:t> Might not work for our small student population</a:t>
            </a:r>
          </a:p>
          <a:p>
            <a:r>
              <a:rPr lang="en-US" dirty="0"/>
              <a:t> Colleague SIS hard to integrate with</a:t>
            </a:r>
          </a:p>
        </p:txBody>
      </p:sp>
    </p:spTree>
    <p:extLst>
      <p:ext uri="{BB962C8B-B14F-4D97-AF65-F5344CB8AC3E}">
        <p14:creationId xmlns:p14="http://schemas.microsoft.com/office/powerpoint/2010/main" val="258882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9CD3-A8F1-4673-A6A8-380893A6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of CWC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FF8C9F-2BEE-45D0-A743-DF27F66D2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22247"/>
          </a:xfrm>
        </p:spPr>
        <p:txBody>
          <a:bodyPr/>
          <a:lstStyle/>
          <a:p>
            <a:r>
              <a:rPr lang="en-US" dirty="0"/>
              <a:t>Worked with IR and Student Success to develop intake survey</a:t>
            </a:r>
          </a:p>
          <a:p>
            <a:r>
              <a:rPr lang="en-US" dirty="0"/>
              <a:t>Iterated over scales and items to tailor to the population</a:t>
            </a:r>
          </a:p>
          <a:p>
            <a:r>
              <a:rPr lang="en-US" dirty="0"/>
              <a:t>Incorporated items related to previously collected drop / withdrawal 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E3DDBE4-89DF-450A-90DC-FE4645814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71950"/>
            <a:ext cx="37528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3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8B92F-D56E-42D9-87BE-B1CF5FE4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Psychosocial &amp; Skills Factors (PSF)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112E40-CF4D-4BDC-8ADE-370E701E53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778436"/>
              </p:ext>
            </p:extLst>
          </p:nvPr>
        </p:nvGraphicFramePr>
        <p:xfrm>
          <a:off x="655092" y="1675410"/>
          <a:ext cx="8881872" cy="397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192EDB-CF2F-4790-81EA-FEDBDD80A9D7}"/>
              </a:ext>
            </a:extLst>
          </p:cNvPr>
          <p:cNvSpPr txBox="1"/>
          <p:nvPr/>
        </p:nvSpPr>
        <p:spPr>
          <a:xfrm>
            <a:off x="5382768" y="5586943"/>
            <a:ext cx="427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(Le et. al. 2005, Robbins et. al., 2004,2009)</a:t>
            </a:r>
          </a:p>
        </p:txBody>
      </p:sp>
    </p:spTree>
    <p:extLst>
      <p:ext uri="{BB962C8B-B14F-4D97-AF65-F5344CB8AC3E}">
        <p14:creationId xmlns:p14="http://schemas.microsoft.com/office/powerpoint/2010/main" val="173937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8B92F-D56E-42D9-87BE-B1CF5FE4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Psychosocial &amp; Skills Factors (PSF)</a:t>
            </a:r>
            <a:br>
              <a:rPr lang="en-US" dirty="0"/>
            </a:br>
            <a:r>
              <a:rPr lang="en-US" sz="3200" dirty="0"/>
              <a:t>Relevant to Goals &amp; Population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112E40-CF4D-4BDC-8ADE-370E701E53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407643"/>
              </p:ext>
            </p:extLst>
          </p:nvPr>
        </p:nvGraphicFramePr>
        <p:xfrm>
          <a:off x="655092" y="1675410"/>
          <a:ext cx="8881872" cy="397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192EDB-CF2F-4790-81EA-FEDBDD80A9D7}"/>
              </a:ext>
            </a:extLst>
          </p:cNvPr>
          <p:cNvSpPr txBox="1"/>
          <p:nvPr/>
        </p:nvSpPr>
        <p:spPr>
          <a:xfrm>
            <a:off x="5382768" y="5586943"/>
            <a:ext cx="427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(Le et. al. 2005, Robbins et. al., 2004,2009)</a:t>
            </a:r>
          </a:p>
        </p:txBody>
      </p:sp>
    </p:spTree>
    <p:extLst>
      <p:ext uri="{BB962C8B-B14F-4D97-AF65-F5344CB8AC3E}">
        <p14:creationId xmlns:p14="http://schemas.microsoft.com/office/powerpoint/2010/main" val="252067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8B92F-D56E-42D9-87BE-B1CF5FE4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Specific Constructs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112E40-CF4D-4BDC-8ADE-370E701E53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117771"/>
              </p:ext>
            </p:extLst>
          </p:nvPr>
        </p:nvGraphicFramePr>
        <p:xfrm>
          <a:off x="655092" y="1675410"/>
          <a:ext cx="8881872" cy="397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101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A0BB-FCD1-4B68-A2B5-908C436A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Constructs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FD41901-6E37-4330-BAB8-F0EF9EC266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6046931"/>
              </p:ext>
            </p:extLst>
          </p:nvPr>
        </p:nvGraphicFramePr>
        <p:xfrm>
          <a:off x="838200" y="1690690"/>
          <a:ext cx="10451592" cy="391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84393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gnitell Template">
      <a:dk1>
        <a:srgbClr val="294859"/>
      </a:dk1>
      <a:lt1>
        <a:srgbClr val="FFFFFF"/>
      </a:lt1>
      <a:dk2>
        <a:srgbClr val="D8D8D8"/>
      </a:dk2>
      <a:lt2>
        <a:srgbClr val="FFFFFF"/>
      </a:lt2>
      <a:accent1>
        <a:srgbClr val="75AE34"/>
      </a:accent1>
      <a:accent2>
        <a:srgbClr val="294859"/>
      </a:accent2>
      <a:accent3>
        <a:srgbClr val="AA1E1B"/>
      </a:accent3>
      <a:accent4>
        <a:srgbClr val="A0713D"/>
      </a:accent4>
      <a:accent5>
        <a:srgbClr val="484C2B"/>
      </a:accent5>
      <a:accent6>
        <a:srgbClr val="7F7F7F"/>
      </a:accent6>
      <a:hlink>
        <a:srgbClr val="484C2B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gnitell Template - Wide Format" id="{263C51E8-3F68-43E5-943B-771DB2B7D0A3}" vid="{43F439F2-B38C-4055-9B04-0EAFA46C30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BBB21A73A50419DB2DC54107E3A52" ma:contentTypeVersion="9" ma:contentTypeDescription="Create a new document." ma:contentTypeScope="" ma:versionID="a31a54524959b523dfa19a7220438657">
  <xsd:schema xmlns:xsd="http://www.w3.org/2001/XMLSchema" xmlns:xs="http://www.w3.org/2001/XMLSchema" xmlns:p="http://schemas.microsoft.com/office/2006/metadata/properties" xmlns:ns2="f3926357-94d7-47bc-8aa2-941596167eac" targetNamespace="http://schemas.microsoft.com/office/2006/metadata/properties" ma:root="true" ma:fieldsID="b9a2f80b74f818c850809b4022f6688d" ns2:_="">
    <xsd:import namespace="f3926357-94d7-47bc-8aa2-941596167e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26357-94d7-47bc-8aa2-941596167e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90AD72-A311-43C4-B34B-85E3D3552E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D46C95-6CF1-478A-A56B-F78B632196CC}"/>
</file>

<file path=customXml/itemProps3.xml><?xml version="1.0" encoding="utf-8"?>
<ds:datastoreItem xmlns:ds="http://schemas.openxmlformats.org/officeDocument/2006/customXml" ds:itemID="{4A718BF0-FAF9-436B-98BB-2BEB10002317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f3926357-94d7-47bc-8aa2-941596167ea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1267</Words>
  <Application>Microsoft Office PowerPoint</Application>
  <PresentationFormat>Widescreen</PresentationFormat>
  <Paragraphs>185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1_Office Theme</vt:lpstr>
      <vt:lpstr>New Student Intake Survey</vt:lpstr>
      <vt:lpstr>Presenters</vt:lpstr>
      <vt:lpstr>Needs and goals</vt:lpstr>
      <vt:lpstr>Challenges with existing intake assessments</vt:lpstr>
      <vt:lpstr>Background of CWC Work</vt:lpstr>
      <vt:lpstr>Psychosocial &amp; Skills Factors (PSF)</vt:lpstr>
      <vt:lpstr>Psychosocial &amp; Skills Factors (PSF) Relevant to Goals &amp; Population</vt:lpstr>
      <vt:lpstr>Population Specific Constructs</vt:lpstr>
      <vt:lpstr>Selected Constructs</vt:lpstr>
      <vt:lpstr>Selected Constructs</vt:lpstr>
      <vt:lpstr>Selected Constructs</vt:lpstr>
      <vt:lpstr>Selected Constructs</vt:lpstr>
      <vt:lpstr>Distribution Logistics</vt:lpstr>
      <vt:lpstr>Uses of Data</vt:lpstr>
      <vt:lpstr>What’s next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Retaining Students</dc:title>
  <dc:creator>Matt Swaffer</dc:creator>
  <cp:lastModifiedBy>Matt Swaffer</cp:lastModifiedBy>
  <cp:revision>10</cp:revision>
  <dcterms:created xsi:type="dcterms:W3CDTF">2020-05-29T22:02:22Z</dcterms:created>
  <dcterms:modified xsi:type="dcterms:W3CDTF">2020-09-30T19:05:09Z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0x010100309BBB21A73A50419DB2DC54107E3A52</vt:lpwstr>
  </property>
</Properties>
</file>